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4"/>
    <p:sldMasterId id="2147483686" r:id="rId5"/>
    <p:sldMasterId id="2147483703" r:id="rId6"/>
  </p:sldMasterIdLst>
  <p:notesMasterIdLst>
    <p:notesMasterId r:id="rId15"/>
  </p:notesMasterIdLst>
  <p:handoutMasterIdLst>
    <p:handoutMasterId r:id="rId16"/>
  </p:handoutMasterIdLst>
  <p:sldIdLst>
    <p:sldId id="462" r:id="rId7"/>
    <p:sldId id="444" r:id="rId8"/>
    <p:sldId id="486" r:id="rId9"/>
    <p:sldId id="487" r:id="rId10"/>
    <p:sldId id="480" r:id="rId11"/>
    <p:sldId id="481" r:id="rId12"/>
    <p:sldId id="484" r:id="rId13"/>
    <p:sldId id="485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Lato Light" panose="020B0604020202020204" charset="0"/>
      <p:regular r:id="rId21"/>
      <p:italic r:id="rId22"/>
    </p:embeddedFont>
    <p:embeddedFont>
      <p:font typeface="MS PGothic" panose="020B0600070205080204" pitchFamily="34" charset="-128"/>
      <p:regular r:id="rId23"/>
    </p:embeddedFont>
    <p:embeddedFont>
      <p:font typeface="Lato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0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0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0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0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0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0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0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0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0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Ronen Barel" initials="RB [7]" lastIdx="1" clrIdx="6">
    <p:extLst/>
  </p:cmAuthor>
  <p:cmAuthor id="1" name="Ronen Barel" initials="RB" lastIdx="8" clrIdx="0">
    <p:extLst/>
  </p:cmAuthor>
  <p:cmAuthor id="8" name="Ronen Barel" initials="RB [8]" lastIdx="1" clrIdx="7">
    <p:extLst/>
  </p:cmAuthor>
  <p:cmAuthor id="2" name="Ronen Barel" initials="RB [2]" lastIdx="1" clrIdx="1">
    <p:extLst/>
  </p:cmAuthor>
  <p:cmAuthor id="9" name="Ronen Barel" initials="RB [9]" lastIdx="1" clrIdx="8">
    <p:extLst/>
  </p:cmAuthor>
  <p:cmAuthor id="3" name="Ronen Barel" initials="RB [3]" lastIdx="1" clrIdx="2">
    <p:extLst/>
  </p:cmAuthor>
  <p:cmAuthor id="10" name="Ronen Barel" initials="RB [10]" lastIdx="1" clrIdx="9">
    <p:extLst/>
  </p:cmAuthor>
  <p:cmAuthor id="4" name="Ronen Barel" initials="RB [4]" lastIdx="1" clrIdx="3">
    <p:extLst/>
  </p:cmAuthor>
  <p:cmAuthor id="11" name="Ronen Barel" initials="RB [11]" lastIdx="1" clrIdx="10">
    <p:extLst/>
  </p:cmAuthor>
  <p:cmAuthor id="5" name="Ronen Barel" initials="RB [5]" lastIdx="1" clrIdx="4">
    <p:extLst/>
  </p:cmAuthor>
  <p:cmAuthor id="12" name="Faith Chia" initials="FC" lastIdx="2" clrIdx="11">
    <p:extLst/>
  </p:cmAuthor>
  <p:cmAuthor id="6" name="Ronen Barel" initials="RB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0000"/>
    <a:srgbClr val="99CB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492581-84E9-4787-B0FD-423B4108634E}" v="14" dt="2018-05-28T09:29:08.608"/>
  </p1510:revLst>
</p1510:revInfo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268" autoAdjust="0"/>
  </p:normalViewPr>
  <p:slideViewPr>
    <p:cSldViewPr snapToGrid="0" snapToObjects="1">
      <p:cViewPr>
        <p:scale>
          <a:sx n="93" d="100"/>
          <a:sy n="93" d="100"/>
        </p:scale>
        <p:origin x="-162" y="66"/>
      </p:cViewPr>
      <p:guideLst>
        <p:guide pos="3840"/>
        <p:guide orient="horz"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34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4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Alkaly" userId="e7b41673-ef2c-474f-836d-36f9daaf2279" providerId="ADAL" clId="{1E492581-84E9-4787-B0FD-423B4108634E}"/>
    <pc:docChg chg="addSld modSld">
      <pc:chgData name="Daniel Alkaly" userId="e7b41673-ef2c-474f-836d-36f9daaf2279" providerId="ADAL" clId="{1E492581-84E9-4787-B0FD-423B4108634E}" dt="2018-05-28T09:29:08.608" v="13" actId="20577"/>
      <pc:docMkLst>
        <pc:docMk/>
      </pc:docMkLst>
      <pc:sldChg chg="modSp add">
        <pc:chgData name="Daniel Alkaly" userId="e7b41673-ef2c-474f-836d-36f9daaf2279" providerId="ADAL" clId="{1E492581-84E9-4787-B0FD-423B4108634E}" dt="2018-05-28T09:29:08.608" v="13" actId="20577"/>
        <pc:sldMkLst>
          <pc:docMk/>
          <pc:sldMk cId="2157590013" sldId="444"/>
        </pc:sldMkLst>
        <pc:spChg chg="mod">
          <ac:chgData name="Daniel Alkaly" userId="e7b41673-ef2c-474f-836d-36f9daaf2279" providerId="ADAL" clId="{1E492581-84E9-4787-B0FD-423B4108634E}" dt="2018-05-28T09:29:08.608" v="13" actId="20577"/>
          <ac:spMkLst>
            <pc:docMk/>
            <pc:sldMk cId="2157590013" sldId="444"/>
            <ac:spMk id="60" creationId="{EC1B393E-0061-4FB7-B905-9604464D030D}"/>
          </ac:spMkLst>
        </pc:spChg>
      </pc:sldChg>
    </pc:docChg>
  </pc:docChgLst>
  <pc:docChgLst>
    <pc:chgData name="Daniel Alkaly" userId="e7b41673-ef2c-474f-836d-36f9daaf2279" providerId="ADAL" clId="{411464A5-E611-4930-8B85-7AB837C11F7D}"/>
    <pc:docChg chg="modSld modNotesMaster modHandout">
      <pc:chgData name="Daniel Alkaly" userId="e7b41673-ef2c-474f-836d-36f9daaf2279" providerId="ADAL" clId="{411464A5-E611-4930-8B85-7AB837C11F7D}" dt="2018-04-25T09:28:18.498" v="4"/>
      <pc:docMkLst>
        <pc:docMk/>
      </pc:docMkLst>
      <pc:sldChg chg="modNotes">
        <pc:chgData name="Daniel Alkaly" userId="e7b41673-ef2c-474f-836d-36f9daaf2279" providerId="ADAL" clId="{411464A5-E611-4930-8B85-7AB837C11F7D}" dt="2018-04-25T09:28:18.498" v="4"/>
        <pc:sldMkLst>
          <pc:docMk/>
          <pc:sldMk cId="381845941" sldId="46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82014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Lucida grande light"/>
                <a:ea typeface="Lucida grande light"/>
                <a:cs typeface="Lato Light"/>
                <a:sym typeface="Lato Light"/>
              </a:defRPr>
            </a:lvl1pPr>
            <a:lvl2pPr marL="713078" marR="0" lvl="1" indent="-1877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426156" marR="0" lvl="2" indent="-3755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139234" marR="0" lvl="3" indent="-5633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852312" marR="0" lvl="4" indent="-7511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565390" marR="0" lvl="5" indent="-9390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78468" marR="0" lvl="6" indent="-11267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991547" marR="0" lvl="7" indent="-446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704625" marR="0" lvl="8" indent="-2325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Lucida grande light"/>
                <a:ea typeface="Lucida grande light"/>
                <a:cs typeface="Lato Light"/>
                <a:sym typeface="Lato Light"/>
              </a:defRPr>
            </a:lvl1pPr>
            <a:lvl2pPr marL="713078" marR="0" lvl="1" indent="-1877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426156" marR="0" lvl="2" indent="-3755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139234" marR="0" lvl="3" indent="-5633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852312" marR="0" lvl="4" indent="-7511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565390" marR="0" lvl="5" indent="-9390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78468" marR="0" lvl="6" indent="-11267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991547" marR="0" lvl="7" indent="-446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704625" marR="0" lvl="8" indent="-2325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871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713078" marR="0" lvl="1" indent="-1877" algn="l" rtl="0">
              <a:spcBef>
                <a:spcPts val="0"/>
              </a:spcBef>
              <a:buNone/>
              <a:defRPr sz="1871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426156" marR="0" lvl="2" indent="-3755" algn="l" rtl="0">
              <a:spcBef>
                <a:spcPts val="0"/>
              </a:spcBef>
              <a:buNone/>
              <a:defRPr sz="1871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2139234" marR="0" lvl="3" indent="-5633" algn="l" rtl="0">
              <a:spcBef>
                <a:spcPts val="0"/>
              </a:spcBef>
              <a:buNone/>
              <a:defRPr sz="1871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852312" marR="0" lvl="4" indent="-7511" algn="l" rtl="0">
              <a:spcBef>
                <a:spcPts val="0"/>
              </a:spcBef>
              <a:buNone/>
              <a:defRPr sz="1871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3565390" marR="0" lvl="5" indent="-9390" algn="l" rtl="0">
              <a:spcBef>
                <a:spcPts val="0"/>
              </a:spcBef>
              <a:buNone/>
              <a:defRPr sz="187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78468" marR="0" lvl="6" indent="-11267" algn="l" rtl="0">
              <a:spcBef>
                <a:spcPts val="0"/>
              </a:spcBef>
              <a:buNone/>
              <a:defRPr sz="187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991547" marR="0" lvl="7" indent="-446" algn="l" rtl="0">
              <a:spcBef>
                <a:spcPts val="0"/>
              </a:spcBef>
              <a:buNone/>
              <a:defRPr sz="187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704625" marR="0" lvl="8" indent="-2325" algn="l" rtl="0">
              <a:spcBef>
                <a:spcPts val="0"/>
              </a:spcBef>
              <a:buNone/>
              <a:defRPr sz="187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Lucida grande light"/>
                <a:ea typeface="Lucida grande light"/>
                <a:cs typeface="Lato Light"/>
                <a:sym typeface="Lato Light"/>
              </a:defRPr>
            </a:lvl1pPr>
            <a:lvl2pPr marL="713078" marR="0" lvl="1" indent="-1877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426156" marR="0" lvl="2" indent="-3755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139234" marR="0" lvl="3" indent="-5633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852312" marR="0" lvl="4" indent="-7511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565390" marR="0" lvl="5" indent="-9390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78468" marR="0" lvl="6" indent="-11267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991547" marR="0" lvl="7" indent="-446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704625" marR="0" lvl="8" indent="-2325" algn="l" rtl="0">
              <a:spcBef>
                <a:spcPts val="0"/>
              </a:spcBef>
              <a:buNone/>
              <a:defRPr sz="280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>
              <a:defRPr>
                <a:latin typeface="Lucida grande light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chemeClr val="dk1"/>
                </a:solidFill>
                <a:ea typeface="Lato Light"/>
                <a:cs typeface="Lato Light"/>
                <a:sym typeface="Lato Light"/>
              </a:rPr>
              <a:pPr algn="r">
                <a:buSzPct val="25000"/>
              </a:pPr>
              <a:t>‹#›</a:t>
            </a:fld>
            <a:endParaRPr lang="en-US" sz="1200" dirty="0">
              <a:solidFill>
                <a:schemeClr val="dk1"/>
              </a:solidFill>
              <a:ea typeface="Lato Light"/>
              <a:cs typeface="Lato Light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62427798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653064" rtl="0" eaLnBrk="1" latinLnBrk="0" hangingPunct="1">
      <a:defRPr sz="857" kern="1200">
        <a:solidFill>
          <a:schemeClr val="tx1"/>
        </a:solidFill>
        <a:latin typeface="Lucida grande light"/>
        <a:ea typeface="+mn-ea"/>
        <a:cs typeface="+mn-cs"/>
      </a:defRPr>
    </a:lvl1pPr>
    <a:lvl2pPr marL="326532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2pPr>
    <a:lvl3pPr marL="653064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3pPr>
    <a:lvl4pPr marL="979597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4pPr>
    <a:lvl5pPr marL="1306129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5pPr>
    <a:lvl6pPr marL="1632661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6pPr>
    <a:lvl7pPr marL="1959193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7pPr>
    <a:lvl8pPr marL="2285726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8pPr>
    <a:lvl9pPr marL="2612258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871" b="0" i="0" u="none" strike="noStrike" cap="none" dirty="0">
              <a:solidFill>
                <a:schemeClr val="dk1"/>
              </a:solidFill>
              <a:latin typeface="Lucida grande light"/>
              <a:sym typeface="Lato Light"/>
            </a:endParaRPr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ea typeface="Lato Light"/>
                <a:cs typeface="Lato Light"/>
                <a:sym typeface="Lato Light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1</a:t>
            </a:fld>
            <a:endParaRPr lang="en-US" sz="1200" b="0" i="0" u="none" strike="noStrike" cap="none" dirty="0">
              <a:solidFill>
                <a:schemeClr val="dk1"/>
              </a:solidFill>
              <a:ea typeface="Lato Light"/>
              <a:cs typeface="Lato Light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557154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970664F-0F40-4891-BE3D-72181E45C5F1}" type="slidenum">
              <a:rPr lang="he-IL" smtClean="0">
                <a:latin typeface="Arial" pitchFamily="34" charset="0"/>
                <a:cs typeface="Arial" pitchFamily="34" charset="0"/>
              </a:rPr>
              <a:pPr>
                <a:defRPr/>
              </a:pPr>
              <a:t>2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020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ffee Break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89ED09-641C-4F53-BDDA-EE4ECAD4498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60773" y="1032782"/>
            <a:ext cx="4494847" cy="4103098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he-IL" dirty="0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xmlns="" id="{46D6BB36-B9DF-44D7-934F-9510A44ED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63" y="1042784"/>
            <a:ext cx="4432567" cy="1219074"/>
          </a:xfrm>
        </p:spPr>
        <p:txBody>
          <a:bodyPr anchor="t">
            <a:noAutofit/>
          </a:bodyPr>
          <a:lstStyle>
            <a:lvl1pPr>
              <a:lnSpc>
                <a:spcPts val="6750"/>
              </a:lnSpc>
              <a:defRPr sz="6750"/>
            </a:lvl1pPr>
          </a:lstStyle>
          <a:p>
            <a:r>
              <a:rPr lang="en-US" dirty="0"/>
              <a:t>Click to edit Master title style</a:t>
            </a:r>
            <a:endParaRPr lang="he-IL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809DBD9-D4D1-46CC-9397-9FDF4B8631C9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7206827" y="6336033"/>
            <a:ext cx="1481667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6D4CC1F-77D8-46D9-9D00-89B2B692DC08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8791788" y="6336033"/>
            <a:ext cx="1955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531967A4-C52D-457F-ABA8-5EA571C45B0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60773" y="1042784"/>
            <a:ext cx="4494847" cy="4103098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 marL="3175397" indent="-3175397">
              <a:buClr>
                <a:schemeClr val="bg1"/>
              </a:buClr>
              <a:buNone/>
              <a:tabLst/>
              <a:defRPr>
                <a:solidFill>
                  <a:schemeClr val="bg1">
                    <a:lumMod val="95000"/>
                  </a:schemeClr>
                </a:solidFill>
                <a:latin typeface="+mn-lt"/>
              </a:defRPr>
            </a:lvl5pPr>
            <a:lvl6pPr marL="3175397" indent="-3175397">
              <a:buNone/>
              <a:tabLst/>
              <a:defRPr>
                <a:solidFill>
                  <a:schemeClr val="bg1">
                    <a:lumMod val="95000"/>
                  </a:schemeClr>
                </a:solidFill>
              </a:defRPr>
            </a:lvl6pPr>
            <a:lvl7pPr marL="3175397" indent="-3175397">
              <a:buNone/>
              <a:tabLst/>
              <a:defRPr>
                <a:solidFill>
                  <a:schemeClr val="bg1">
                    <a:lumMod val="95000"/>
                  </a:schemeClr>
                </a:solidFill>
              </a:defRPr>
            </a:lvl7pPr>
            <a:lvl8pPr marL="3175397" indent="-3175397">
              <a:buNone/>
              <a:tabLst/>
              <a:defRPr>
                <a:solidFill>
                  <a:schemeClr val="bg1">
                    <a:lumMod val="95000"/>
                  </a:schemeClr>
                </a:solidFill>
              </a:defRPr>
            </a:lvl8pPr>
            <a:lvl9pPr marL="3175397" indent="-3175397">
              <a:buNone/>
              <a:tabLst/>
              <a:defRPr>
                <a:solidFill>
                  <a:schemeClr val="bg1">
                    <a:lumMod val="95000"/>
                  </a:schemeClr>
                </a:solidFill>
              </a:defRPr>
            </a:lvl9pPr>
          </a:lstStyle>
          <a:p>
            <a:pPr lvl="4"/>
            <a:r>
              <a:rPr lang="en-US" dirty="0"/>
              <a:t>Edit Master text styles</a:t>
            </a:r>
          </a:p>
          <a:p>
            <a:pPr lvl="5"/>
            <a:r>
              <a:rPr lang="en-US" dirty="0"/>
              <a:t>Second level</a:t>
            </a:r>
          </a:p>
          <a:p>
            <a:pPr lvl="6"/>
            <a:r>
              <a:rPr lang="en-US" dirty="0"/>
              <a:t>Third level</a:t>
            </a:r>
          </a:p>
          <a:p>
            <a:pPr lvl="7"/>
            <a:r>
              <a:rPr lang="en-US" dirty="0"/>
              <a:t>Fourth level</a:t>
            </a:r>
          </a:p>
          <a:p>
            <a:pPr lvl="8"/>
            <a:r>
              <a:rPr lang="en-US" dirty="0"/>
              <a:t>Fifth level</a:t>
            </a:r>
            <a:endParaRPr lang="he-IL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xmlns="" id="{1F90629F-312C-41B7-AF72-2A4DF75E7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63" y="1042784"/>
            <a:ext cx="4432567" cy="1219074"/>
          </a:xfrm>
        </p:spPr>
        <p:txBody>
          <a:bodyPr anchor="t">
            <a:noAutofit/>
          </a:bodyPr>
          <a:lstStyle>
            <a:lvl1pPr>
              <a:lnSpc>
                <a:spcPts val="6750"/>
              </a:lnSpc>
              <a:defRPr sz="6750"/>
            </a:lvl1pPr>
          </a:lstStyle>
          <a:p>
            <a:r>
              <a:rPr lang="en-US" dirty="0"/>
              <a:t>Click to edit Master title style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40493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0D9A18F4-BD4D-4A45-8D0B-5AF98A6A8C4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00164" y="1031561"/>
            <a:ext cx="4731067" cy="4783795"/>
          </a:xfrm>
        </p:spPr>
        <p:txBody>
          <a:bodyPr lIns="0" rIns="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4166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ortfolio-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pic" idx="2"/>
          </p:nvPr>
        </p:nvSpPr>
        <p:spPr>
          <a:xfrm>
            <a:off x="3785657" y="1625403"/>
            <a:ext cx="2317411" cy="23152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938"/>
              </a:spcBef>
              <a:buClr>
                <a:srgbClr val="D8D8D8"/>
              </a:buClr>
              <a:buFont typeface="Arial"/>
              <a:buNone/>
              <a:defRPr sz="1970" b="0" i="0" u="none" strike="noStrike" cap="none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2919" marR="0" lvl="1" indent="-79363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2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71530" marR="0" lvl="2" indent="-103164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8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500143" marR="0" lvl="3" indent="-115062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928755" marR="0" lvl="4" indent="-115053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357367" marR="0" lvl="5" indent="-115046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85979" marR="0" lvl="6" indent="-115037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14591" marR="0" lvl="7" indent="-115028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43204" marR="0" lvl="8" indent="-115020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pic" idx="3"/>
          </p:nvPr>
        </p:nvSpPr>
        <p:spPr>
          <a:xfrm>
            <a:off x="6169719" y="1614260"/>
            <a:ext cx="4695168" cy="46342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938"/>
              </a:spcBef>
              <a:buClr>
                <a:srgbClr val="D8D8D8"/>
              </a:buClr>
              <a:buFont typeface="Arial"/>
              <a:buNone/>
              <a:defRPr sz="1970" b="0" i="0" u="none" strike="noStrike" cap="none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2919" marR="0" lvl="1" indent="-79363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2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71530" marR="0" lvl="2" indent="-103164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8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500143" marR="0" lvl="3" indent="-115062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928755" marR="0" lvl="4" indent="-115053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357367" marR="0" lvl="5" indent="-115046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85979" marR="0" lvl="6" indent="-115037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14591" marR="0" lvl="7" indent="-115028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43204" marR="0" lvl="8" indent="-115020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pic" idx="4"/>
          </p:nvPr>
        </p:nvSpPr>
        <p:spPr>
          <a:xfrm>
            <a:off x="1397693" y="3933268"/>
            <a:ext cx="2317411" cy="23152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938"/>
              </a:spcBef>
              <a:buClr>
                <a:srgbClr val="D8D8D8"/>
              </a:buClr>
              <a:buFont typeface="Arial"/>
              <a:buNone/>
              <a:defRPr sz="1970" b="0" i="0" u="none" strike="noStrike" cap="none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2919" marR="0" lvl="1" indent="-79363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2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71530" marR="0" lvl="2" indent="-103164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8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500143" marR="0" lvl="3" indent="-115062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928755" marR="0" lvl="4" indent="-115053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357367" marR="0" lvl="5" indent="-115046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85979" marR="0" lvl="6" indent="-115037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14591" marR="0" lvl="7" indent="-115028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43204" marR="0" lvl="8" indent="-115020" algn="l" rtl="0">
              <a:lnSpc>
                <a:spcPct val="90000"/>
              </a:lnSpc>
              <a:spcBef>
                <a:spcPts val="470"/>
              </a:spcBef>
              <a:buClr>
                <a:schemeClr val="dk1"/>
              </a:buClr>
              <a:buSzPct val="100000"/>
              <a:buFont typeface="Arial"/>
              <a:buChar char="•"/>
              <a:defRPr sz="16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Half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643988" y="289933"/>
            <a:ext cx="948101" cy="345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56"/>
          </a:p>
        </p:txBody>
      </p:sp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6090693" y="0"/>
            <a:ext cx="6101307" cy="6858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197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ucida grande light"/>
                <a:ea typeface="Lucida grande light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25253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>
            <a:off x="7206827" y="6336033"/>
            <a:ext cx="1481667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12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45670" marR="0" lvl="1" indent="-1174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1339" marR="0" lvl="2" indent="-2347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37008" marR="0" lvl="3" indent="-3521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82677" marR="0" lvl="4" indent="-4694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28347" marR="0" lvl="5" indent="-5869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674016" marR="0" lvl="6" indent="-7042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19686" marR="0" lvl="7" indent="-279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565355" marR="0" lvl="8" indent="-1453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>
            <a:off x="8791788" y="6336033"/>
            <a:ext cx="1955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12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45670" marR="0" lvl="1" indent="-1174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1339" marR="0" lvl="2" indent="-2347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37008" marR="0" lvl="3" indent="-3521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82677" marR="0" lvl="4" indent="-4694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28347" marR="0" lvl="5" indent="-5869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674016" marR="0" lvl="6" indent="-7042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19686" marR="0" lvl="7" indent="-279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565355" marR="0" lvl="8" indent="-1453" algn="l" rtl="0">
              <a:spcBef>
                <a:spcPts val="0"/>
              </a:spcBef>
              <a:buNone/>
              <a:defRPr sz="175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2099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1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7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215FA-3DA9-4099-BBCC-AAAF22A9281D}" type="datetimeFigureOut">
              <a:rPr lang="en-US" smtClean="0"/>
              <a:pPr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008C3-B6BC-4A20-A8D5-EDEE5C826E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20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89ED09-641C-4F53-BDDA-EE4ECAD4498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60773" y="1032782"/>
            <a:ext cx="4494847" cy="4103098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he-IL" dirty="0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xmlns="" id="{46D6BB36-B9DF-44D7-934F-9510A44ED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63" y="1042784"/>
            <a:ext cx="4432567" cy="1219074"/>
          </a:xfrm>
        </p:spPr>
        <p:txBody>
          <a:bodyPr anchor="t">
            <a:noAutofit/>
          </a:bodyPr>
          <a:lstStyle>
            <a:lvl1pPr>
              <a:lnSpc>
                <a:spcPts val="6750"/>
              </a:lnSpc>
              <a:defRPr sz="6750"/>
            </a:lvl1pPr>
          </a:lstStyle>
          <a:p>
            <a:r>
              <a:rPr lang="en-US" dirty="0"/>
              <a:t>Click to edit Master title style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652846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89ED09-641C-4F53-BDDA-EE4ECAD4498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60773" y="1032782"/>
            <a:ext cx="4494847" cy="4103098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he-IL" dirty="0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xmlns="" id="{46D6BB36-B9DF-44D7-934F-9510A44ED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63" y="1042784"/>
            <a:ext cx="4432567" cy="1219074"/>
          </a:xfrm>
        </p:spPr>
        <p:txBody>
          <a:bodyPr anchor="t">
            <a:noAutofit/>
          </a:bodyPr>
          <a:lstStyle>
            <a:lvl1pPr>
              <a:lnSpc>
                <a:spcPts val="6750"/>
              </a:lnSpc>
              <a:defRPr sz="6750"/>
            </a:lvl1pPr>
          </a:lstStyle>
          <a:p>
            <a:r>
              <a:rPr lang="en-US" dirty="0"/>
              <a:t>Click to edit Master title style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822082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34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300166" y="1825625"/>
            <a:ext cx="9569767" cy="40008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2" marR="0" lvl="0" indent="-76192" algn="l" rtl="0">
              <a:lnSpc>
                <a:spcPct val="90000"/>
              </a:lnSpc>
              <a:spcBef>
                <a:spcPts val="1500"/>
              </a:spcBef>
              <a:buClr>
                <a:schemeClr val="dk1"/>
              </a:buClr>
              <a:buSzPct val="100000"/>
              <a:buFont typeface="Arial"/>
              <a:buChar char="•"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028681" marR="0" lvl="1" indent="-126981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714464" marR="0" lvl="2" indent="-165064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400252" marR="0" lvl="3" indent="-184101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086038" marR="0" lvl="4" indent="-184087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771824" marR="0" lvl="5" indent="-184074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457611" marR="0" lvl="6" indent="-184060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5143397" marR="0" lvl="7" indent="-184046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829184" marR="0" lvl="8" indent="-184034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 err="1"/>
              <a:t>dsgfhdsfg</a:t>
            </a:r>
            <a:endParaRPr dirty="0"/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xmlns="" id="{0F79C657-609C-457A-8BB2-E836C302B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66" y="364808"/>
            <a:ext cx="9569767" cy="121907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endParaRPr lang="he-IL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xmlns="" id="{C1A39DF3-1F9C-43B5-A134-A63AAB581952}"/>
              </a:ext>
            </a:extLst>
          </p:cNvPr>
          <p:cNvSpPr/>
          <p:nvPr/>
        </p:nvSpPr>
        <p:spPr>
          <a:xfrm>
            <a:off x="10608697" y="6304652"/>
            <a:ext cx="294825" cy="294825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1" anchor="ctr"/>
          <a:lstStyle/>
          <a:p>
            <a:pPr algn="ctr"/>
            <a:fld id="{00000000-1234-1234-1234-123412341234}" type="slidenum">
              <a:rPr lang="en-US" sz="675" b="1" i="0" u="none" strike="noStrike" cap="none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pPr/>
              <a:t>‹#›</a:t>
            </a:fld>
            <a:endParaRPr lang="he-IL" sz="675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ED5582A-F2BF-45D8-960E-322D2D8CD5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09879" y="6275081"/>
            <a:ext cx="1820652" cy="312238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85" r:id="rId2"/>
    <p:sldLayoutId id="2147483688" r:id="rId3"/>
    <p:sldLayoutId id="2147483655" r:id="rId4"/>
    <p:sldLayoutId id="2147483659" r:id="rId5"/>
    <p:sldLayoutId id="2147483708" r:id="rId6"/>
    <p:sldLayoutId id="2147483709" r:id="rId7"/>
  </p:sldLayoutIdLst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ts val="5625"/>
        </a:lnSpc>
        <a:spcBef>
          <a:spcPts val="0"/>
        </a:spcBef>
        <a:spcAft>
          <a:spcPts val="0"/>
        </a:spcAft>
        <a:buNone/>
        <a:defRPr sz="6750" b="1" i="0" u="none" strike="noStrike" cap="none">
          <a:solidFill>
            <a:srgbClr val="8DC640"/>
          </a:solidFill>
          <a:latin typeface="+mj-lt"/>
          <a:ea typeface="Seravek" panose="020B0503040000020004" pitchFamily="34" charset="0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91989" marR="0" lvl="0" indent="-146447" algn="l" rtl="0">
        <a:lnSpc>
          <a:spcPct val="100000"/>
        </a:lnSpc>
        <a:spcBef>
          <a:spcPts val="0"/>
        </a:spcBef>
        <a:spcAft>
          <a:spcPts val="0"/>
        </a:spcAft>
        <a:buNone/>
        <a:defRPr sz="1350" b="0" i="0" u="none" strike="noStrike" cap="none">
          <a:noFill/>
          <a:latin typeface="+mn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4" userDrawn="1">
          <p15:clr>
            <a:srgbClr val="F26B43"/>
          </p15:clr>
        </p15:guide>
        <p15:guide id="2" pos="207" userDrawn="1">
          <p15:clr>
            <a:srgbClr val="F26B43"/>
          </p15:clr>
        </p15:guide>
        <p15:guide id="3" orient="horz" pos="650" userDrawn="1">
          <p15:clr>
            <a:srgbClr val="F26B43"/>
          </p15:clr>
        </p15:guide>
        <p15:guide id="4" orient="horz" pos="1085" userDrawn="1">
          <p15:clr>
            <a:srgbClr val="F26B43"/>
          </p15:clr>
        </p15:guide>
        <p15:guide id="5" orient="horz" pos="1507" userDrawn="1">
          <p15:clr>
            <a:srgbClr val="F26B43"/>
          </p15:clr>
        </p15:guide>
        <p15:guide id="6" orient="horz" pos="1942" userDrawn="1">
          <p15:clr>
            <a:srgbClr val="F26B43"/>
          </p15:clr>
        </p15:guide>
        <p15:guide id="7" orient="horz" pos="2378" userDrawn="1">
          <p15:clr>
            <a:srgbClr val="F26B43"/>
          </p15:clr>
        </p15:guide>
        <p15:guide id="8" orient="horz" pos="2800" userDrawn="1">
          <p15:clr>
            <a:srgbClr val="F26B43"/>
          </p15:clr>
        </p15:guide>
        <p15:guide id="9" orient="horz" pos="3235" userDrawn="1">
          <p15:clr>
            <a:srgbClr val="F26B43"/>
          </p15:clr>
        </p15:guide>
        <p15:guide id="10" orient="horz" pos="3670" userDrawn="1">
          <p15:clr>
            <a:srgbClr val="F26B43"/>
          </p15:clr>
        </p15:guide>
        <p15:guide id="11" orient="horz" pos="4106" userDrawn="1">
          <p15:clr>
            <a:srgbClr val="F26B43"/>
          </p15:clr>
        </p15:guide>
        <p15:guide id="12" pos="751" userDrawn="1">
          <p15:clr>
            <a:srgbClr val="F26B43"/>
          </p15:clr>
        </p15:guide>
        <p15:guide id="13" pos="819" userDrawn="1">
          <p15:clr>
            <a:srgbClr val="F26B43"/>
          </p15:clr>
        </p15:guide>
        <p15:guide id="14" pos="1363" userDrawn="1">
          <p15:clr>
            <a:srgbClr val="F26B43"/>
          </p15:clr>
        </p15:guide>
        <p15:guide id="15" pos="1432" userDrawn="1">
          <p15:clr>
            <a:srgbClr val="F26B43"/>
          </p15:clr>
        </p15:guide>
        <p15:guide id="16" pos="1976" userDrawn="1">
          <p15:clr>
            <a:srgbClr val="F26B43"/>
          </p15:clr>
        </p15:guide>
        <p15:guide id="17" pos="2044" userDrawn="1">
          <p15:clr>
            <a:srgbClr val="F26B43"/>
          </p15:clr>
        </p15:guide>
        <p15:guide id="18" pos="2575" userDrawn="1">
          <p15:clr>
            <a:srgbClr val="F26B43"/>
          </p15:clr>
        </p15:guide>
        <p15:guide id="19" pos="2656" userDrawn="1">
          <p15:clr>
            <a:srgbClr val="F26B43"/>
          </p15:clr>
        </p15:guide>
        <p15:guide id="20" pos="3187" userDrawn="1">
          <p15:clr>
            <a:srgbClr val="F26B43"/>
          </p15:clr>
        </p15:guide>
        <p15:guide id="21" pos="3268" userDrawn="1">
          <p15:clr>
            <a:srgbClr val="F26B43"/>
          </p15:clr>
        </p15:guide>
        <p15:guide id="22" pos="3799" userDrawn="1">
          <p15:clr>
            <a:srgbClr val="F26B43"/>
          </p15:clr>
        </p15:guide>
        <p15:guide id="23" pos="3881" userDrawn="1">
          <p15:clr>
            <a:srgbClr val="F26B43"/>
          </p15:clr>
        </p15:guide>
        <p15:guide id="24" pos="4412" userDrawn="1">
          <p15:clr>
            <a:srgbClr val="F26B43"/>
          </p15:clr>
        </p15:guide>
        <p15:guide id="25" pos="5024" userDrawn="1">
          <p15:clr>
            <a:srgbClr val="F26B43"/>
          </p15:clr>
        </p15:guide>
        <p15:guide id="26" pos="4480" userDrawn="1">
          <p15:clr>
            <a:srgbClr val="F26B43"/>
          </p15:clr>
        </p15:guide>
        <p15:guide id="27" pos="5092" userDrawn="1">
          <p15:clr>
            <a:srgbClr val="F26B43"/>
          </p15:clr>
        </p15:guide>
        <p15:guide id="28" pos="5637" userDrawn="1">
          <p15:clr>
            <a:srgbClr val="F26B43"/>
          </p15:clr>
        </p15:guide>
        <p15:guide id="29" pos="5704" userDrawn="1">
          <p15:clr>
            <a:srgbClr val="F26B43"/>
          </p15:clr>
        </p15:guide>
        <p15:guide id="30" pos="6235" userDrawn="1">
          <p15:clr>
            <a:srgbClr val="F26B43"/>
          </p15:clr>
        </p15:guide>
        <p15:guide id="31" pos="6303" userDrawn="1">
          <p15:clr>
            <a:srgbClr val="F26B43"/>
          </p15:clr>
        </p15:guide>
        <p15:guide id="32" pos="6847" userDrawn="1">
          <p15:clr>
            <a:srgbClr val="F26B43"/>
          </p15:clr>
        </p15:guide>
        <p15:guide id="33" pos="6916" userDrawn="1">
          <p15:clr>
            <a:srgbClr val="F26B43"/>
          </p15:clr>
        </p15:guide>
        <p15:guide id="34" pos="74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55C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300166" y="1825625"/>
            <a:ext cx="9569767" cy="40008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2" marR="0" lvl="0" indent="-76192" algn="l" rtl="0">
              <a:lnSpc>
                <a:spcPct val="90000"/>
              </a:lnSpc>
              <a:spcBef>
                <a:spcPts val="1500"/>
              </a:spcBef>
              <a:buClr>
                <a:schemeClr val="dk1"/>
              </a:buClr>
              <a:buSzPct val="100000"/>
              <a:buFont typeface="Arial"/>
              <a:buChar char="•"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028681" marR="0" lvl="1" indent="-126981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714464" marR="0" lvl="2" indent="-165064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400252" marR="0" lvl="3" indent="-184101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086038" marR="0" lvl="4" indent="-184087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771824" marR="0" lvl="5" indent="-184074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457611" marR="0" lvl="6" indent="-184060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5143397" marR="0" lvl="7" indent="-184046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829184" marR="0" lvl="8" indent="-184034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 err="1"/>
              <a:t>dsgfhdsfg</a:t>
            </a:r>
            <a:endParaRPr dirty="0"/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xmlns="" id="{0F79C657-609C-457A-8BB2-E836C302B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66" y="364808"/>
            <a:ext cx="9569767" cy="1219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he-IL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xmlns="" id="{C1A39DF3-1F9C-43B5-A134-A63AAB581952}"/>
              </a:ext>
            </a:extLst>
          </p:cNvPr>
          <p:cNvSpPr/>
          <p:nvPr/>
        </p:nvSpPr>
        <p:spPr>
          <a:xfrm>
            <a:off x="10608697" y="6304652"/>
            <a:ext cx="294825" cy="294825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1" anchor="ctr"/>
          <a:lstStyle/>
          <a:p>
            <a:pPr algn="ctr"/>
            <a:fld id="{00000000-1234-1234-1234-123412341234}" type="slidenum">
              <a:rPr lang="en-US" sz="675" b="1" i="0" u="none" strike="noStrike" cap="none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pPr/>
              <a:t>‹#›</a:t>
            </a:fld>
            <a:endParaRPr lang="he-IL" sz="675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ED5582A-F2BF-45D8-960E-322D2D8CD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879" y="6275081"/>
            <a:ext cx="1820652" cy="31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2431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</p:sldLayoutIdLst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ts val="5625"/>
        </a:lnSpc>
        <a:spcBef>
          <a:spcPts val="0"/>
        </a:spcBef>
        <a:spcAft>
          <a:spcPts val="0"/>
        </a:spcAft>
        <a:buNone/>
        <a:defRPr sz="6750" b="1" i="0" u="none" strike="noStrike" cap="none">
          <a:solidFill>
            <a:srgbClr val="8DC640"/>
          </a:solidFill>
          <a:latin typeface="+mj-lt"/>
          <a:ea typeface="Seravek" panose="020B0503040000020004" pitchFamily="34" charset="0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91989" marR="0" lvl="0" indent="-146447" algn="l" rtl="0">
        <a:lnSpc>
          <a:spcPct val="100000"/>
        </a:lnSpc>
        <a:spcBef>
          <a:spcPts val="0"/>
        </a:spcBef>
        <a:spcAft>
          <a:spcPts val="0"/>
        </a:spcAft>
        <a:buNone/>
        <a:defRPr sz="1350" b="0" i="0" u="none" strike="noStrike" cap="none">
          <a:noFill/>
          <a:latin typeface="+mn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4" userDrawn="1">
          <p15:clr>
            <a:srgbClr val="F26B43"/>
          </p15:clr>
        </p15:guide>
        <p15:guide id="2" pos="207" userDrawn="1">
          <p15:clr>
            <a:srgbClr val="F26B43"/>
          </p15:clr>
        </p15:guide>
        <p15:guide id="3" orient="horz" pos="650" userDrawn="1">
          <p15:clr>
            <a:srgbClr val="F26B43"/>
          </p15:clr>
        </p15:guide>
        <p15:guide id="4" orient="horz" pos="1085" userDrawn="1">
          <p15:clr>
            <a:srgbClr val="F26B43"/>
          </p15:clr>
        </p15:guide>
        <p15:guide id="5" orient="horz" pos="1507" userDrawn="1">
          <p15:clr>
            <a:srgbClr val="F26B43"/>
          </p15:clr>
        </p15:guide>
        <p15:guide id="6" orient="horz" pos="1942" userDrawn="1">
          <p15:clr>
            <a:srgbClr val="F26B43"/>
          </p15:clr>
        </p15:guide>
        <p15:guide id="7" orient="horz" pos="2378" userDrawn="1">
          <p15:clr>
            <a:srgbClr val="F26B43"/>
          </p15:clr>
        </p15:guide>
        <p15:guide id="8" orient="horz" pos="2800" userDrawn="1">
          <p15:clr>
            <a:srgbClr val="F26B43"/>
          </p15:clr>
        </p15:guide>
        <p15:guide id="9" orient="horz" pos="3235" userDrawn="1">
          <p15:clr>
            <a:srgbClr val="F26B43"/>
          </p15:clr>
        </p15:guide>
        <p15:guide id="10" orient="horz" pos="3670" userDrawn="1">
          <p15:clr>
            <a:srgbClr val="F26B43"/>
          </p15:clr>
        </p15:guide>
        <p15:guide id="11" orient="horz" pos="4106" userDrawn="1">
          <p15:clr>
            <a:srgbClr val="F26B43"/>
          </p15:clr>
        </p15:guide>
        <p15:guide id="12" pos="751" userDrawn="1">
          <p15:clr>
            <a:srgbClr val="F26B43"/>
          </p15:clr>
        </p15:guide>
        <p15:guide id="13" pos="819" userDrawn="1">
          <p15:clr>
            <a:srgbClr val="F26B43"/>
          </p15:clr>
        </p15:guide>
        <p15:guide id="14" pos="1363" userDrawn="1">
          <p15:clr>
            <a:srgbClr val="F26B43"/>
          </p15:clr>
        </p15:guide>
        <p15:guide id="15" pos="1432" userDrawn="1">
          <p15:clr>
            <a:srgbClr val="F26B43"/>
          </p15:clr>
        </p15:guide>
        <p15:guide id="16" pos="1976" userDrawn="1">
          <p15:clr>
            <a:srgbClr val="F26B43"/>
          </p15:clr>
        </p15:guide>
        <p15:guide id="17" pos="2044" userDrawn="1">
          <p15:clr>
            <a:srgbClr val="F26B43"/>
          </p15:clr>
        </p15:guide>
        <p15:guide id="18" pos="2575" userDrawn="1">
          <p15:clr>
            <a:srgbClr val="F26B43"/>
          </p15:clr>
        </p15:guide>
        <p15:guide id="19" pos="2656" userDrawn="1">
          <p15:clr>
            <a:srgbClr val="F26B43"/>
          </p15:clr>
        </p15:guide>
        <p15:guide id="20" pos="3187" userDrawn="1">
          <p15:clr>
            <a:srgbClr val="F26B43"/>
          </p15:clr>
        </p15:guide>
        <p15:guide id="21" pos="3268" userDrawn="1">
          <p15:clr>
            <a:srgbClr val="F26B43"/>
          </p15:clr>
        </p15:guide>
        <p15:guide id="22" pos="3799" userDrawn="1">
          <p15:clr>
            <a:srgbClr val="F26B43"/>
          </p15:clr>
        </p15:guide>
        <p15:guide id="23" pos="3881" userDrawn="1">
          <p15:clr>
            <a:srgbClr val="F26B43"/>
          </p15:clr>
        </p15:guide>
        <p15:guide id="24" pos="4412" userDrawn="1">
          <p15:clr>
            <a:srgbClr val="F26B43"/>
          </p15:clr>
        </p15:guide>
        <p15:guide id="25" pos="5024" userDrawn="1">
          <p15:clr>
            <a:srgbClr val="F26B43"/>
          </p15:clr>
        </p15:guide>
        <p15:guide id="26" pos="4480" userDrawn="1">
          <p15:clr>
            <a:srgbClr val="F26B43"/>
          </p15:clr>
        </p15:guide>
        <p15:guide id="27" pos="5092" userDrawn="1">
          <p15:clr>
            <a:srgbClr val="F26B43"/>
          </p15:clr>
        </p15:guide>
        <p15:guide id="28" pos="5637" userDrawn="1">
          <p15:clr>
            <a:srgbClr val="F26B43"/>
          </p15:clr>
        </p15:guide>
        <p15:guide id="29" pos="5704" userDrawn="1">
          <p15:clr>
            <a:srgbClr val="F26B43"/>
          </p15:clr>
        </p15:guide>
        <p15:guide id="30" pos="6235" userDrawn="1">
          <p15:clr>
            <a:srgbClr val="F26B43"/>
          </p15:clr>
        </p15:guide>
        <p15:guide id="31" pos="6303" userDrawn="1">
          <p15:clr>
            <a:srgbClr val="F26B43"/>
          </p15:clr>
        </p15:guide>
        <p15:guide id="32" pos="6847" userDrawn="1">
          <p15:clr>
            <a:srgbClr val="F26B43"/>
          </p15:clr>
        </p15:guide>
        <p15:guide id="33" pos="6916" userDrawn="1">
          <p15:clr>
            <a:srgbClr val="F26B43"/>
          </p15:clr>
        </p15:guide>
        <p15:guide id="34" pos="746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55C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300166" y="1825625"/>
            <a:ext cx="9569767" cy="40008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2" marR="0" lvl="0" indent="-76192" algn="l" rtl="0">
              <a:lnSpc>
                <a:spcPct val="90000"/>
              </a:lnSpc>
              <a:spcBef>
                <a:spcPts val="1500"/>
              </a:spcBef>
              <a:buClr>
                <a:schemeClr val="dk1"/>
              </a:buClr>
              <a:buSzPct val="100000"/>
              <a:buFont typeface="Arial"/>
              <a:buChar char="•"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028681" marR="0" lvl="1" indent="-126981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714464" marR="0" lvl="2" indent="-165064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400252" marR="0" lvl="3" indent="-184101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086038" marR="0" lvl="4" indent="-184087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771824" marR="0" lvl="5" indent="-184074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457611" marR="0" lvl="6" indent="-184060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5143397" marR="0" lvl="7" indent="-184046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829184" marR="0" lvl="8" indent="-184034" algn="l" rtl="0">
              <a:lnSpc>
                <a:spcPct val="90000"/>
              </a:lnSpc>
              <a:spcBef>
                <a:spcPts val="751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 err="1"/>
              <a:t>dsgfhdsfg</a:t>
            </a:r>
            <a:endParaRPr dirty="0"/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xmlns="" id="{0F79C657-609C-457A-8BB2-E836C302B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66" y="364808"/>
            <a:ext cx="9569767" cy="1219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he-IL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xmlns="" id="{C1A39DF3-1F9C-43B5-A134-A63AAB581952}"/>
              </a:ext>
            </a:extLst>
          </p:cNvPr>
          <p:cNvSpPr/>
          <p:nvPr userDrawn="1"/>
        </p:nvSpPr>
        <p:spPr>
          <a:xfrm>
            <a:off x="10608697" y="6304652"/>
            <a:ext cx="294825" cy="294825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1" anchor="ctr"/>
          <a:lstStyle/>
          <a:p>
            <a:pPr algn="ctr"/>
            <a:fld id="{00000000-1234-1234-1234-123412341234}" type="slidenum">
              <a:rPr lang="en-US" sz="675" b="1" i="0" u="none" strike="noStrike" cap="none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pPr/>
              <a:t>‹#›</a:t>
            </a:fld>
            <a:endParaRPr lang="he-IL" sz="675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ED5582A-F2BF-45D8-960E-322D2D8CD5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9879" y="6275081"/>
            <a:ext cx="1820652" cy="31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646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</p:sldLayoutIdLst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ts val="5625"/>
        </a:lnSpc>
        <a:spcBef>
          <a:spcPts val="0"/>
        </a:spcBef>
        <a:spcAft>
          <a:spcPts val="0"/>
        </a:spcAft>
        <a:buNone/>
        <a:defRPr sz="6750" b="1" i="0" u="none" strike="noStrike" cap="none">
          <a:solidFill>
            <a:srgbClr val="8DC640"/>
          </a:solidFill>
          <a:latin typeface="+mj-lt"/>
          <a:ea typeface="Seravek" panose="020B0503040000020004" pitchFamily="34" charset="0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91989" marR="0" lvl="0" indent="-146447" algn="l" rtl="0">
        <a:lnSpc>
          <a:spcPct val="100000"/>
        </a:lnSpc>
        <a:spcBef>
          <a:spcPts val="0"/>
        </a:spcBef>
        <a:spcAft>
          <a:spcPts val="0"/>
        </a:spcAft>
        <a:buNone/>
        <a:defRPr sz="1350" b="0" i="0" u="none" strike="noStrike" cap="none">
          <a:noFill/>
          <a:latin typeface="+mn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87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4" userDrawn="1">
          <p15:clr>
            <a:srgbClr val="F26B43"/>
          </p15:clr>
        </p15:guide>
        <p15:guide id="2" pos="207" userDrawn="1">
          <p15:clr>
            <a:srgbClr val="F26B43"/>
          </p15:clr>
        </p15:guide>
        <p15:guide id="3" orient="horz" pos="650" userDrawn="1">
          <p15:clr>
            <a:srgbClr val="F26B43"/>
          </p15:clr>
        </p15:guide>
        <p15:guide id="4" orient="horz" pos="1085" userDrawn="1">
          <p15:clr>
            <a:srgbClr val="F26B43"/>
          </p15:clr>
        </p15:guide>
        <p15:guide id="5" orient="horz" pos="1507" userDrawn="1">
          <p15:clr>
            <a:srgbClr val="F26B43"/>
          </p15:clr>
        </p15:guide>
        <p15:guide id="6" orient="horz" pos="1942" userDrawn="1">
          <p15:clr>
            <a:srgbClr val="F26B43"/>
          </p15:clr>
        </p15:guide>
        <p15:guide id="7" orient="horz" pos="2378" userDrawn="1">
          <p15:clr>
            <a:srgbClr val="F26B43"/>
          </p15:clr>
        </p15:guide>
        <p15:guide id="8" orient="horz" pos="2800" userDrawn="1">
          <p15:clr>
            <a:srgbClr val="F26B43"/>
          </p15:clr>
        </p15:guide>
        <p15:guide id="9" orient="horz" pos="3235" userDrawn="1">
          <p15:clr>
            <a:srgbClr val="F26B43"/>
          </p15:clr>
        </p15:guide>
        <p15:guide id="10" orient="horz" pos="3670" userDrawn="1">
          <p15:clr>
            <a:srgbClr val="F26B43"/>
          </p15:clr>
        </p15:guide>
        <p15:guide id="11" orient="horz" pos="4106" userDrawn="1">
          <p15:clr>
            <a:srgbClr val="F26B43"/>
          </p15:clr>
        </p15:guide>
        <p15:guide id="12" pos="751" userDrawn="1">
          <p15:clr>
            <a:srgbClr val="F26B43"/>
          </p15:clr>
        </p15:guide>
        <p15:guide id="13" pos="819" userDrawn="1">
          <p15:clr>
            <a:srgbClr val="F26B43"/>
          </p15:clr>
        </p15:guide>
        <p15:guide id="14" pos="1363" userDrawn="1">
          <p15:clr>
            <a:srgbClr val="F26B43"/>
          </p15:clr>
        </p15:guide>
        <p15:guide id="15" pos="1432" userDrawn="1">
          <p15:clr>
            <a:srgbClr val="F26B43"/>
          </p15:clr>
        </p15:guide>
        <p15:guide id="16" pos="1976" userDrawn="1">
          <p15:clr>
            <a:srgbClr val="F26B43"/>
          </p15:clr>
        </p15:guide>
        <p15:guide id="17" pos="2044" userDrawn="1">
          <p15:clr>
            <a:srgbClr val="F26B43"/>
          </p15:clr>
        </p15:guide>
        <p15:guide id="18" pos="2575" userDrawn="1">
          <p15:clr>
            <a:srgbClr val="F26B43"/>
          </p15:clr>
        </p15:guide>
        <p15:guide id="19" pos="2656" userDrawn="1">
          <p15:clr>
            <a:srgbClr val="F26B43"/>
          </p15:clr>
        </p15:guide>
        <p15:guide id="20" pos="3187" userDrawn="1">
          <p15:clr>
            <a:srgbClr val="F26B43"/>
          </p15:clr>
        </p15:guide>
        <p15:guide id="21" pos="3268" userDrawn="1">
          <p15:clr>
            <a:srgbClr val="F26B43"/>
          </p15:clr>
        </p15:guide>
        <p15:guide id="22" pos="3799" userDrawn="1">
          <p15:clr>
            <a:srgbClr val="F26B43"/>
          </p15:clr>
        </p15:guide>
        <p15:guide id="23" pos="3881" userDrawn="1">
          <p15:clr>
            <a:srgbClr val="F26B43"/>
          </p15:clr>
        </p15:guide>
        <p15:guide id="24" pos="4412" userDrawn="1">
          <p15:clr>
            <a:srgbClr val="F26B43"/>
          </p15:clr>
        </p15:guide>
        <p15:guide id="25" pos="5024" userDrawn="1">
          <p15:clr>
            <a:srgbClr val="F26B43"/>
          </p15:clr>
        </p15:guide>
        <p15:guide id="26" pos="4480" userDrawn="1">
          <p15:clr>
            <a:srgbClr val="F26B43"/>
          </p15:clr>
        </p15:guide>
        <p15:guide id="27" pos="5092" userDrawn="1">
          <p15:clr>
            <a:srgbClr val="F26B43"/>
          </p15:clr>
        </p15:guide>
        <p15:guide id="28" pos="5637" userDrawn="1">
          <p15:clr>
            <a:srgbClr val="F26B43"/>
          </p15:clr>
        </p15:guide>
        <p15:guide id="29" pos="5704" userDrawn="1">
          <p15:clr>
            <a:srgbClr val="F26B43"/>
          </p15:clr>
        </p15:guide>
        <p15:guide id="30" pos="6235" userDrawn="1">
          <p15:clr>
            <a:srgbClr val="F26B43"/>
          </p15:clr>
        </p15:guide>
        <p15:guide id="31" pos="6303" userDrawn="1">
          <p15:clr>
            <a:srgbClr val="F26B43"/>
          </p15:clr>
        </p15:guide>
        <p15:guide id="32" pos="6847" userDrawn="1">
          <p15:clr>
            <a:srgbClr val="F26B43"/>
          </p15:clr>
        </p15:guide>
        <p15:guide id="33" pos="6916" userDrawn="1">
          <p15:clr>
            <a:srgbClr val="F26B43"/>
          </p15:clr>
        </p15:guide>
        <p15:guide id="34" pos="74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image" Target="../media/image6.png"/><Relationship Id="rId21" Type="http://schemas.openxmlformats.org/officeDocument/2006/relationships/tags" Target="../tags/tag21.xml"/><Relationship Id="rId34" Type="http://schemas.openxmlformats.org/officeDocument/2006/relationships/slideLayout" Target="../slideLayouts/slideLayout7.xml"/><Relationship Id="rId42" Type="http://schemas.openxmlformats.org/officeDocument/2006/relationships/image" Target="../media/image9.png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9" Type="http://schemas.openxmlformats.org/officeDocument/2006/relationships/tags" Target="../tags/tag29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image" Target="../media/image4.png"/><Relationship Id="rId40" Type="http://schemas.openxmlformats.org/officeDocument/2006/relationships/image" Target="../media/image7.png"/><Relationship Id="rId45" Type="http://schemas.openxmlformats.org/officeDocument/2006/relationships/image" Target="../media/image12.png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image" Target="../media/image3.gif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4" Type="http://schemas.openxmlformats.org/officeDocument/2006/relationships/image" Target="../media/image11.png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notesSlide" Target="../notesSlides/notesSlide2.xml"/><Relationship Id="rId43" Type="http://schemas.openxmlformats.org/officeDocument/2006/relationships/image" Target="../media/image10.png"/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image" Target="../media/image5.png"/><Relationship Id="rId20" Type="http://schemas.openxmlformats.org/officeDocument/2006/relationships/tags" Target="../tags/tag20.xml"/><Relationship Id="rId41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84BCD7-416B-4A06-BDE7-55BB0A0CC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98" y="199477"/>
            <a:ext cx="11456377" cy="64442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5CC1CDE-7E25-4139-B160-9F03DACBAE82}"/>
              </a:ext>
            </a:extLst>
          </p:cNvPr>
          <p:cNvSpPr txBox="1"/>
          <p:nvPr/>
        </p:nvSpPr>
        <p:spPr>
          <a:xfrm>
            <a:off x="1274057" y="4339303"/>
            <a:ext cx="9464576" cy="615553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algn="ctr"/>
            <a:r>
              <a:rPr lang="en-US" sz="4000" spc="563" dirty="0">
                <a:solidFill>
                  <a:schemeClr val="bg1"/>
                </a:solidFill>
                <a:latin typeface="Seravek Light" panose="020B0503040000020004" pitchFamily="34" charset="0"/>
                <a:cs typeface="Avenir Book"/>
              </a:rPr>
              <a:t>Corona – TR7ZK2</a:t>
            </a:r>
            <a:endParaRPr lang="en-US" sz="2250" spc="563" dirty="0">
              <a:solidFill>
                <a:schemeClr val="bg1"/>
              </a:solidFill>
              <a:latin typeface="Seravek Light" panose="020B0503040000020004" pitchFamily="34" charset="0"/>
              <a:cs typeface="Avenir Book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B939E0E-6F49-4C91-9D92-7994C63D7A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720" y="2301364"/>
            <a:ext cx="8874560" cy="152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4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11" descr="http://www.desktop-icon.com/stock-icons/desktop-device/generator-icon.gif">
            <a:extLst>
              <a:ext uri="{FF2B5EF4-FFF2-40B4-BE49-F238E27FC236}">
                <a16:creationId xmlns:a16="http://schemas.microsoft.com/office/drawing/2014/main" xmlns="" id="{2CE23A47-2199-4183-AA54-7685EBCA5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6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 bwMode="auto">
          <a:xfrm>
            <a:off x="3530783" y="1127909"/>
            <a:ext cx="1435116" cy="1435116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pic>
        <p:nvPicPr>
          <p:cNvPr id="55" name="Picture 11" descr="http://www.desktop-icon.com/stock-icons/desktop-device/generator-icon.gif">
            <a:extLst>
              <a:ext uri="{FF2B5EF4-FFF2-40B4-BE49-F238E27FC236}">
                <a16:creationId xmlns:a16="http://schemas.microsoft.com/office/drawing/2014/main" xmlns="" id="{73CAA928-FD96-48A2-8CBE-92B23E5A3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6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 bwMode="auto">
          <a:xfrm>
            <a:off x="6418845" y="1218310"/>
            <a:ext cx="1435116" cy="1435116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pic>
        <p:nvPicPr>
          <p:cNvPr id="53" name="Picture 11" descr="http://www.desktop-icon.com/stock-icons/desktop-device/generator-icon.gif">
            <a:extLst>
              <a:ext uri="{FF2B5EF4-FFF2-40B4-BE49-F238E27FC236}">
                <a16:creationId xmlns:a16="http://schemas.microsoft.com/office/drawing/2014/main" xmlns="" id="{37BCB9F9-D578-467A-BDD4-F1895BB6D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6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 bwMode="auto">
          <a:xfrm>
            <a:off x="938453" y="1358968"/>
            <a:ext cx="1435116" cy="1435116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cxnSp>
        <p:nvCxnSpPr>
          <p:cNvPr id="144" name="Straight Connector 143"/>
          <p:cNvCxnSpPr/>
          <p:nvPr>
            <p:custDataLst>
              <p:tags r:id="rId2"/>
            </p:custDataLst>
          </p:nvPr>
        </p:nvCxnSpPr>
        <p:spPr bwMode="auto">
          <a:xfrm flipV="1">
            <a:off x="7112000" y="2362200"/>
            <a:ext cx="2743200" cy="15240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7" name="Straight Connector 146"/>
          <p:cNvCxnSpPr/>
          <p:nvPr>
            <p:custDataLst>
              <p:tags r:id="rId3"/>
            </p:custDataLst>
          </p:nvPr>
        </p:nvCxnSpPr>
        <p:spPr bwMode="auto">
          <a:xfrm flipV="1">
            <a:off x="7213601" y="2971800"/>
            <a:ext cx="2946400" cy="9906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1" name="Straight Connector 150"/>
          <p:cNvCxnSpPr>
            <a:endCxn id="95" idx="1"/>
          </p:cNvCxnSpPr>
          <p:nvPr>
            <p:custDataLst>
              <p:tags r:id="rId4"/>
            </p:custDataLst>
          </p:nvPr>
        </p:nvCxnSpPr>
        <p:spPr bwMode="auto">
          <a:xfrm flipV="1">
            <a:off x="7213600" y="3811489"/>
            <a:ext cx="3048001" cy="227113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4" name="Straight Connector 153"/>
          <p:cNvCxnSpPr/>
          <p:nvPr>
            <p:custDataLst>
              <p:tags r:id="rId5"/>
            </p:custDataLst>
          </p:nvPr>
        </p:nvCxnSpPr>
        <p:spPr bwMode="auto">
          <a:xfrm>
            <a:off x="7112001" y="4191000"/>
            <a:ext cx="2235200" cy="8382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5" name="Straight Connector 134"/>
          <p:cNvCxnSpPr/>
          <p:nvPr>
            <p:custDataLst>
              <p:tags r:id="rId6"/>
            </p:custDataLst>
          </p:nvPr>
        </p:nvCxnSpPr>
        <p:spPr bwMode="auto">
          <a:xfrm rot="16200000" flipH="1">
            <a:off x="3403600" y="4468332"/>
            <a:ext cx="1828800" cy="2032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8" name="Straight Connector 137"/>
          <p:cNvCxnSpPr/>
          <p:nvPr>
            <p:custDataLst>
              <p:tags r:id="rId7"/>
            </p:custDataLst>
          </p:nvPr>
        </p:nvCxnSpPr>
        <p:spPr bwMode="auto">
          <a:xfrm>
            <a:off x="4216401" y="3655532"/>
            <a:ext cx="2235200" cy="4572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3" name="Straight Connector 132"/>
          <p:cNvCxnSpPr/>
          <p:nvPr>
            <p:custDataLst>
              <p:tags r:id="rId8"/>
            </p:custDataLst>
          </p:nvPr>
        </p:nvCxnSpPr>
        <p:spPr bwMode="auto">
          <a:xfrm rot="5400000">
            <a:off x="2171700" y="3363432"/>
            <a:ext cx="1752600" cy="23368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92" name="Picture 18" descr="C:\Users\Ronen\Galooli\Design\Images\Icons\1280837387_PortableComputer.png"/>
          <p:cNvPicPr>
            <a:picLocks noChangeAspect="1" noChangeArrowheads="1"/>
          </p:cNvPicPr>
          <p:nvPr>
            <p:custDataLst>
              <p:tags r:id="rId9"/>
            </p:custDataLst>
          </p:nvPr>
        </p:nvPicPr>
        <p:blipFill>
          <a:blip r:embed="rId37" cstate="email"/>
          <a:stretch>
            <a:fillRect/>
          </a:stretch>
        </p:blipFill>
        <p:spPr bwMode="auto">
          <a:xfrm>
            <a:off x="9245601" y="4343400"/>
            <a:ext cx="1320800" cy="132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/>
          <p:cNvSpPr txBox="1"/>
          <p:nvPr>
            <p:custDataLst>
              <p:tags r:id="rId10"/>
            </p:custDataLst>
          </p:nvPr>
        </p:nvSpPr>
        <p:spPr>
          <a:xfrm>
            <a:off x="2641601" y="3352801"/>
            <a:ext cx="1511300" cy="523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ZON Control</a:t>
            </a:r>
          </a:p>
          <a:p>
            <a:pPr algn="ctr">
              <a:defRPr/>
            </a:pPr>
            <a:r>
              <a:rPr lang="en-US" sz="1400" b="1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Server</a:t>
            </a:r>
          </a:p>
        </p:txBody>
      </p:sp>
      <p:sp>
        <p:nvSpPr>
          <p:cNvPr id="26" name="Rectangle 3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345406" y="449521"/>
            <a:ext cx="6230648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lvl="1">
              <a:lnSpc>
                <a:spcPct val="90000"/>
              </a:lnSpc>
              <a:spcBef>
                <a:spcPct val="0"/>
              </a:spcBef>
              <a:buSzPct val="85000"/>
              <a:defRPr/>
            </a:pPr>
            <a:endParaRPr lang="en-US" sz="4000" b="1" cap="all" dirty="0">
              <a:solidFill>
                <a:schemeClr val="bg1"/>
              </a:solidFill>
              <a:latin typeface="Seravek" panose="020B0503040000020004" pitchFamily="34" charset="0"/>
              <a:ea typeface="+mj-ea"/>
              <a:cs typeface="+mj-cs"/>
            </a:endParaRPr>
          </a:p>
        </p:txBody>
      </p:sp>
      <p:pic>
        <p:nvPicPr>
          <p:cNvPr id="1039" name="Picture 15" descr="C:\Users\Ronen\Galooli\Design\Images\Icons\1280837238_My-Computer.png"/>
          <p:cNvPicPr>
            <a:picLocks noChangeAspect="1" noChangeArrowheads="1"/>
          </p:cNvPicPr>
          <p:nvPr>
            <p:custDataLst>
              <p:tags r:id="rId12"/>
            </p:custDataLst>
          </p:nvPr>
        </p:nvPicPr>
        <p:blipFill>
          <a:blip r:embed="rId38" cstate="email"/>
          <a:stretch>
            <a:fillRect/>
          </a:stretch>
        </p:blipFill>
        <p:spPr bwMode="auto">
          <a:xfrm>
            <a:off x="406401" y="5105400"/>
            <a:ext cx="1016000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15" descr="C:\Users\Ronen\Galooli\Design\Images\Icons\1280837238_My-Computer.png"/>
          <p:cNvPicPr>
            <a:picLocks noChangeAspect="1" noChangeArrowheads="1"/>
          </p:cNvPicPr>
          <p:nvPr>
            <p:custDataLst>
              <p:tags r:id="rId13"/>
            </p:custDataLst>
          </p:nvPr>
        </p:nvPicPr>
        <p:blipFill>
          <a:blip r:embed="rId38" cstate="email"/>
          <a:stretch>
            <a:fillRect/>
          </a:stretch>
        </p:blipFill>
        <p:spPr bwMode="auto">
          <a:xfrm>
            <a:off x="1219200" y="5105400"/>
            <a:ext cx="1016000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Picture 15" descr="C:\Users\Ronen\Galooli\Design\Images\Icons\1280837238_My-Computer.png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38" cstate="email"/>
          <a:stretch>
            <a:fillRect/>
          </a:stretch>
        </p:blipFill>
        <p:spPr bwMode="auto">
          <a:xfrm>
            <a:off x="2133600" y="5105400"/>
            <a:ext cx="1016000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2" name="Picture 18" descr="C:\Users\Ronen\Galooli\Design\Images\Icons\1280837387_PortableComputer.png"/>
          <p:cNvPicPr>
            <a:picLocks noChangeAspect="1" noChangeArrowheads="1"/>
          </p:cNvPicPr>
          <p:nvPr>
            <p:custDataLst>
              <p:tags r:id="rId15"/>
            </p:custDataLst>
          </p:nvPr>
        </p:nvPicPr>
        <p:blipFill>
          <a:blip r:embed="rId37" cstate="email"/>
          <a:stretch>
            <a:fillRect/>
          </a:stretch>
        </p:blipFill>
        <p:spPr bwMode="auto">
          <a:xfrm>
            <a:off x="3556000" y="4953000"/>
            <a:ext cx="1320800" cy="132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6" name="Picture 22" descr="C:\Users\Ronen\Galooli\Design\Images\Icons\1280779114_dedicated_server.png"/>
          <p:cNvPicPr>
            <a:picLocks noChangeAspect="1" noChangeArrowheads="1"/>
          </p:cNvPicPr>
          <p:nvPr>
            <p:custDataLst>
              <p:tags r:id="rId16"/>
            </p:custDataLst>
          </p:nvPr>
        </p:nvPicPr>
        <p:blipFill>
          <a:blip r:embed="rId39" cstate="email"/>
          <a:stretch>
            <a:fillRect/>
          </a:stretch>
        </p:blipFill>
        <p:spPr bwMode="auto">
          <a:xfrm>
            <a:off x="3708400" y="3452332"/>
            <a:ext cx="1016000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Picture 20" descr="C:\Users\Ronen\Galooli\Design\Images\Icons\1280839180_Lightning-WinAmp.png"/>
          <p:cNvPicPr>
            <a:picLocks noChangeAspect="1" noChangeArrowheads="1"/>
          </p:cNvPicPr>
          <p:nvPr>
            <p:custDataLst>
              <p:tags r:id="rId17"/>
            </p:custDataLst>
          </p:nvPr>
        </p:nvPicPr>
        <p:blipFill>
          <a:blip r:embed="rId40" cstate="email"/>
          <a:stretch>
            <a:fillRect/>
          </a:stretch>
        </p:blipFill>
        <p:spPr bwMode="auto">
          <a:xfrm>
            <a:off x="3962402" y="2794084"/>
            <a:ext cx="427879" cy="533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Picture 20" descr="C:\Users\Ronen\Galooli\Design\Images\Icons\1280839180_Lightning-WinAmp.png"/>
          <p:cNvPicPr>
            <a:picLocks noChangeAspect="1" noChangeArrowheads="1"/>
          </p:cNvPicPr>
          <p:nvPr>
            <p:custDataLst>
              <p:tags r:id="rId18"/>
            </p:custDataLst>
          </p:nvPr>
        </p:nvPicPr>
        <p:blipFill>
          <a:blip r:embed="rId40" cstate="email"/>
          <a:stretch>
            <a:fillRect/>
          </a:stretch>
        </p:blipFill>
        <p:spPr bwMode="auto">
          <a:xfrm rot="1136448">
            <a:off x="4963807" y="2461367"/>
            <a:ext cx="431935" cy="8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Picture 20" descr="C:\Users\Ronen\Galooli\Design\Images\Icons\1280839180_Lightning-WinAmp.png"/>
          <p:cNvPicPr>
            <a:picLocks noChangeAspect="1" noChangeArrowheads="1"/>
          </p:cNvPicPr>
          <p:nvPr>
            <p:custDataLst>
              <p:tags r:id="rId19"/>
            </p:custDataLst>
          </p:nvPr>
        </p:nvPicPr>
        <p:blipFill>
          <a:blip r:embed="rId40" cstate="email"/>
          <a:stretch>
            <a:fillRect/>
          </a:stretch>
        </p:blipFill>
        <p:spPr bwMode="auto">
          <a:xfrm rot="19196033">
            <a:off x="2752652" y="2573664"/>
            <a:ext cx="438424" cy="67518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TextBox 83"/>
          <p:cNvSpPr txBox="1"/>
          <p:nvPr>
            <p:custDataLst>
              <p:tags r:id="rId20"/>
            </p:custDataLst>
          </p:nvPr>
        </p:nvSpPr>
        <p:spPr>
          <a:xfrm>
            <a:off x="378106" y="4683230"/>
            <a:ext cx="294640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 dirty="0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Network Operations Center (NOC)</a:t>
            </a:r>
          </a:p>
        </p:txBody>
      </p:sp>
      <p:sp>
        <p:nvSpPr>
          <p:cNvPr id="85" name="TextBox 84"/>
          <p:cNvSpPr txBox="1"/>
          <p:nvPr>
            <p:custDataLst>
              <p:tags r:id="rId21"/>
            </p:custDataLst>
          </p:nvPr>
        </p:nvSpPr>
        <p:spPr>
          <a:xfrm>
            <a:off x="3809999" y="6314559"/>
            <a:ext cx="91440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Users</a:t>
            </a:r>
          </a:p>
        </p:txBody>
      </p:sp>
      <p:pic>
        <p:nvPicPr>
          <p:cNvPr id="86" name="Picture 18" descr="C:\Users\Ronen\Galooli\Design\Images\Icons\1280837387_PortableComputer.png"/>
          <p:cNvPicPr>
            <a:picLocks noChangeAspect="1" noChangeArrowheads="1"/>
          </p:cNvPicPr>
          <p:nvPr>
            <p:custDataLst>
              <p:tags r:id="rId22"/>
            </p:custDataLst>
          </p:nvPr>
        </p:nvPicPr>
        <p:blipFill>
          <a:blip r:embed="rId37" cstate="email"/>
          <a:stretch>
            <a:fillRect/>
          </a:stretch>
        </p:blipFill>
        <p:spPr bwMode="auto">
          <a:xfrm>
            <a:off x="8636001" y="4648200"/>
            <a:ext cx="1320800" cy="132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7" name="Picture 23" descr="C:\Users\Ronen\Galooli\Design\Images\Icons\1280779300_sms.png"/>
          <p:cNvPicPr>
            <a:picLocks noChangeAspect="1" noChangeArrowheads="1"/>
          </p:cNvPicPr>
          <p:nvPr>
            <p:custDataLst>
              <p:tags r:id="rId23"/>
            </p:custDataLst>
          </p:nvPr>
        </p:nvPicPr>
        <p:blipFill>
          <a:blip r:embed="rId41" cstate="email"/>
          <a:stretch>
            <a:fillRect/>
          </a:stretch>
        </p:blipFill>
        <p:spPr bwMode="auto">
          <a:xfrm>
            <a:off x="9753600" y="1778001"/>
            <a:ext cx="812800" cy="8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8" name="Picture 24" descr="C:\Users\Ronen\Galooli\Design\Images\Icons\1280779275_gnome-stock-mail-new.png"/>
          <p:cNvPicPr>
            <a:picLocks noChangeAspect="1" noChangeArrowheads="1"/>
          </p:cNvPicPr>
          <p:nvPr>
            <p:custDataLst>
              <p:tags r:id="rId24"/>
            </p:custDataLst>
          </p:nvPr>
        </p:nvPicPr>
        <p:blipFill>
          <a:blip r:embed="rId42" cstate="email"/>
          <a:stretch>
            <a:fillRect/>
          </a:stretch>
        </p:blipFill>
        <p:spPr bwMode="auto">
          <a:xfrm>
            <a:off x="9855201" y="2590801"/>
            <a:ext cx="749300" cy="7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Picture 18" descr="C:\Users\Ronen\Galooli\Design\Images\Icons\1280837387_PortableComputer.png"/>
          <p:cNvPicPr>
            <a:picLocks noChangeAspect="1" noChangeArrowheads="1"/>
          </p:cNvPicPr>
          <p:nvPr>
            <p:custDataLst>
              <p:tags r:id="rId25"/>
            </p:custDataLst>
          </p:nvPr>
        </p:nvPicPr>
        <p:blipFill>
          <a:blip r:embed="rId37" cstate="email"/>
          <a:stretch>
            <a:fillRect/>
          </a:stretch>
        </p:blipFill>
        <p:spPr bwMode="auto">
          <a:xfrm>
            <a:off x="8026401" y="4953000"/>
            <a:ext cx="1320800" cy="13208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TextBox 93"/>
          <p:cNvSpPr txBox="1"/>
          <p:nvPr>
            <p:custDataLst>
              <p:tags r:id="rId26"/>
            </p:custDataLst>
          </p:nvPr>
        </p:nvSpPr>
        <p:spPr>
          <a:xfrm>
            <a:off x="9652001" y="5935246"/>
            <a:ext cx="142240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 dirty="0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External Users</a:t>
            </a:r>
          </a:p>
        </p:txBody>
      </p:sp>
      <p:sp>
        <p:nvSpPr>
          <p:cNvPr id="95" name="TextBox 94"/>
          <p:cNvSpPr txBox="1"/>
          <p:nvPr>
            <p:custDataLst>
              <p:tags r:id="rId27"/>
            </p:custDataLst>
          </p:nvPr>
        </p:nvSpPr>
        <p:spPr>
          <a:xfrm>
            <a:off x="10261601" y="3657600"/>
            <a:ext cx="142240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 dirty="0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Mobile</a:t>
            </a:r>
          </a:p>
        </p:txBody>
      </p:sp>
      <p:sp>
        <p:nvSpPr>
          <p:cNvPr id="96" name="TextBox 95"/>
          <p:cNvSpPr txBox="1"/>
          <p:nvPr>
            <p:custDataLst>
              <p:tags r:id="rId28"/>
            </p:custDataLst>
          </p:nvPr>
        </p:nvSpPr>
        <p:spPr>
          <a:xfrm>
            <a:off x="10261601" y="2794085"/>
            <a:ext cx="142240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 dirty="0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E-mail</a:t>
            </a:r>
          </a:p>
        </p:txBody>
      </p:sp>
      <p:sp>
        <p:nvSpPr>
          <p:cNvPr id="97" name="TextBox 96"/>
          <p:cNvSpPr txBox="1"/>
          <p:nvPr>
            <p:custDataLst>
              <p:tags r:id="rId29"/>
            </p:custDataLst>
          </p:nvPr>
        </p:nvSpPr>
        <p:spPr>
          <a:xfrm>
            <a:off x="10213865" y="2007674"/>
            <a:ext cx="142240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 dirty="0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SMS</a:t>
            </a:r>
          </a:p>
        </p:txBody>
      </p:sp>
      <p:sp>
        <p:nvSpPr>
          <p:cNvPr id="44" name="TextBox 43"/>
          <p:cNvSpPr txBox="1"/>
          <p:nvPr>
            <p:custDataLst>
              <p:tags r:id="rId30"/>
            </p:custDataLst>
          </p:nvPr>
        </p:nvSpPr>
        <p:spPr>
          <a:xfrm>
            <a:off x="429772" y="1282625"/>
            <a:ext cx="250612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 dirty="0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Corona TR7Z Controller</a:t>
            </a:r>
          </a:p>
        </p:txBody>
      </p:sp>
      <p:sp>
        <p:nvSpPr>
          <p:cNvPr id="45" name="TextBox 44"/>
          <p:cNvSpPr txBox="1"/>
          <p:nvPr>
            <p:custDataLst>
              <p:tags r:id="rId31"/>
            </p:custDataLst>
          </p:nvPr>
        </p:nvSpPr>
        <p:spPr>
          <a:xfrm>
            <a:off x="3211570" y="1073886"/>
            <a:ext cx="2416061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 dirty="0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Corona TR7Z Controller </a:t>
            </a:r>
          </a:p>
        </p:txBody>
      </p:sp>
      <p:sp>
        <p:nvSpPr>
          <p:cNvPr id="46" name="TextBox 45"/>
          <p:cNvSpPr txBox="1"/>
          <p:nvPr>
            <p:custDataLst>
              <p:tags r:id="rId32"/>
            </p:custDataLst>
          </p:nvPr>
        </p:nvSpPr>
        <p:spPr>
          <a:xfrm>
            <a:off x="5753784" y="1109429"/>
            <a:ext cx="2195875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 dirty="0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Corona TR7Z Controller</a:t>
            </a:r>
          </a:p>
        </p:txBody>
      </p:sp>
      <p:pic>
        <p:nvPicPr>
          <p:cNvPr id="1026" name="Picture 2" descr="Categories applications internet icon">
            <a:extLst>
              <a:ext uri="{FF2B5EF4-FFF2-40B4-BE49-F238E27FC236}">
                <a16:creationId xmlns:a16="http://schemas.microsoft.com/office/drawing/2014/main" xmlns="" id="{AE20CB83-42E4-40DC-B45E-949B777F9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8773" y="3351622"/>
            <a:ext cx="1463040" cy="146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/>
          <p:cNvSpPr txBox="1"/>
          <p:nvPr>
            <p:custDataLst>
              <p:tags r:id="rId33"/>
            </p:custDataLst>
          </p:nvPr>
        </p:nvSpPr>
        <p:spPr>
          <a:xfrm>
            <a:off x="5991607" y="4009095"/>
            <a:ext cx="151130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b="1" dirty="0">
                <a:solidFill>
                  <a:schemeClr val="bg1"/>
                </a:solidFill>
                <a:latin typeface="Seravek Light" panose="020B0503040000020004" pitchFamily="34" charset="0"/>
                <a:cs typeface="Calibri" pitchFamily="34" charset="0"/>
              </a:rPr>
              <a:t>Internet</a:t>
            </a:r>
          </a:p>
        </p:txBody>
      </p:sp>
      <p:sp>
        <p:nvSpPr>
          <p:cNvPr id="60" name="Title 2">
            <a:extLst>
              <a:ext uri="{FF2B5EF4-FFF2-40B4-BE49-F238E27FC236}">
                <a16:creationId xmlns:a16="http://schemas.microsoft.com/office/drawing/2014/main" xmlns="" id="{EC1B393E-0061-4FB7-B905-9604464D030D}"/>
              </a:ext>
            </a:extLst>
          </p:cNvPr>
          <p:cNvSpPr txBox="1">
            <a:spLocks/>
          </p:cNvSpPr>
          <p:nvPr/>
        </p:nvSpPr>
        <p:spPr>
          <a:xfrm>
            <a:off x="472378" y="-202386"/>
            <a:ext cx="9596371" cy="1219075"/>
          </a:xfrm>
          <a:prstGeom prst="rect">
            <a:avLst/>
          </a:prstGeom>
        </p:spPr>
        <p:txBody>
          <a:bodyPr vert="horz" lIns="0" tIns="129600" rIns="0" bIns="0" rtlCol="0" anchor="t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ts val="10000"/>
              </a:lnSpc>
              <a:spcBef>
                <a:spcPts val="0"/>
              </a:spcBef>
              <a:spcAft>
                <a:spcPts val="0"/>
              </a:spcAft>
              <a:buNone/>
              <a:defRPr sz="12000" b="1" i="0" u="none" strike="noStrike" cap="none">
                <a:solidFill>
                  <a:srgbClr val="8DC640"/>
                </a:solidFill>
                <a:latin typeface="+mj-lt"/>
                <a:ea typeface="Seravek" panose="020B0503040000020004" pitchFamily="34" charset="0"/>
                <a:cs typeface="Arial"/>
                <a:sym typeface="Arial"/>
              </a:defRPr>
            </a:lvl1pPr>
          </a:lstStyle>
          <a:p>
            <a:pPr>
              <a:buClr>
                <a:srgbClr val="92D050"/>
              </a:buClr>
              <a:buSzPct val="100000"/>
            </a:pPr>
            <a:r>
              <a:rPr lang="en-US" sz="7200" dirty="0">
                <a:latin typeface="Seravek (Body)"/>
              </a:rPr>
              <a:t>Solution Architecture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xmlns="" id="{7D713E5E-3A82-4889-A997-08D0662490DA}"/>
              </a:ext>
            </a:extLst>
          </p:cNvPr>
          <p:cNvPicPr>
            <a:picLocks noChangeAspect="1"/>
          </p:cNvPicPr>
          <p:nvPr/>
        </p:nvPicPr>
        <p:blipFill rotWithShape="1">
          <a:blip r:embed="rId44"/>
          <a:srcRect l="73514"/>
          <a:stretch/>
        </p:blipFill>
        <p:spPr>
          <a:xfrm>
            <a:off x="10032729" y="3403601"/>
            <a:ext cx="493081" cy="103521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312" y="2117651"/>
            <a:ext cx="897817" cy="509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xmlns="" id="{67D6E4F7-7B77-4B13-A1D0-83C61A5C0DDD}"/>
              </a:ext>
            </a:extLst>
          </p:cNvPr>
          <p:cNvPicPr>
            <a:picLocks noChangeAspect="1"/>
          </p:cNvPicPr>
          <p:nvPr/>
        </p:nvPicPr>
        <p:blipFill>
          <a:blip r:embed="rId4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474" y="2093912"/>
            <a:ext cx="897817" cy="509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xmlns="" id="{4E80481E-624F-484D-83BC-7359A88A7FCC}"/>
              </a:ext>
            </a:extLst>
          </p:cNvPr>
          <p:cNvPicPr>
            <a:picLocks noChangeAspect="1"/>
          </p:cNvPicPr>
          <p:nvPr/>
        </p:nvPicPr>
        <p:blipFill>
          <a:blip r:embed="rId4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00" y="2082776"/>
            <a:ext cx="897817" cy="509872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57590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3B80F8B-7EE7-488B-BC63-181CB349885E}"/>
              </a:ext>
            </a:extLst>
          </p:cNvPr>
          <p:cNvSpPr txBox="1"/>
          <p:nvPr/>
        </p:nvSpPr>
        <p:spPr>
          <a:xfrm>
            <a:off x="685800" y="1790700"/>
            <a:ext cx="6528426" cy="830997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>
              <a:lnSpc>
                <a:spcPts val="10000"/>
              </a:lnSpc>
            </a:pPr>
            <a:endParaRPr lang="x-none" sz="1200" spc="-1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8503F9B-50D7-428D-A725-90B31802C827}"/>
              </a:ext>
            </a:extLst>
          </p:cNvPr>
          <p:cNvSpPr txBox="1"/>
          <p:nvPr/>
        </p:nvSpPr>
        <p:spPr>
          <a:xfrm>
            <a:off x="685800" y="1071562"/>
            <a:ext cx="7219950" cy="2295525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BC20239-E5A5-4B40-89FA-3A907328190A}"/>
              </a:ext>
            </a:extLst>
          </p:cNvPr>
          <p:cNvSpPr txBox="1"/>
          <p:nvPr/>
        </p:nvSpPr>
        <p:spPr>
          <a:xfrm>
            <a:off x="962025" y="4644691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35F6E6D-76A3-424D-B220-072AACB10C42}"/>
              </a:ext>
            </a:extLst>
          </p:cNvPr>
          <p:cNvSpPr txBox="1"/>
          <p:nvPr/>
        </p:nvSpPr>
        <p:spPr>
          <a:xfrm>
            <a:off x="-342901" y="4301698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167D162-0233-4B80-8F74-96C6FE1608DA}"/>
              </a:ext>
            </a:extLst>
          </p:cNvPr>
          <p:cNvSpPr txBox="1"/>
          <p:nvPr/>
        </p:nvSpPr>
        <p:spPr>
          <a:xfrm>
            <a:off x="491846" y="1033388"/>
            <a:ext cx="10690504" cy="502451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marL="457200" indent="-457200" algn="l">
              <a:lnSpc>
                <a:spcPts val="10000"/>
              </a:lnSpc>
              <a:buClr>
                <a:schemeClr val="accent2"/>
              </a:buClr>
              <a:buFont typeface="Wingdings" panose="05000000000000000000" pitchFamily="2" charset="2"/>
              <a:buChar char="Ø"/>
            </a:pPr>
            <a:endParaRPr lang="x-none" sz="2800" spc="-1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A894977-5221-4BB5-A862-90F29AB58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398"/>
            <a:ext cx="12192000" cy="688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02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3B80F8B-7EE7-488B-BC63-181CB349885E}"/>
              </a:ext>
            </a:extLst>
          </p:cNvPr>
          <p:cNvSpPr txBox="1"/>
          <p:nvPr/>
        </p:nvSpPr>
        <p:spPr>
          <a:xfrm>
            <a:off x="685800" y="1790700"/>
            <a:ext cx="6528426" cy="830997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>
              <a:lnSpc>
                <a:spcPts val="10000"/>
              </a:lnSpc>
            </a:pPr>
            <a:endParaRPr lang="x-none" sz="1200" spc="-1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8503F9B-50D7-428D-A725-90B31802C827}"/>
              </a:ext>
            </a:extLst>
          </p:cNvPr>
          <p:cNvSpPr txBox="1"/>
          <p:nvPr/>
        </p:nvSpPr>
        <p:spPr>
          <a:xfrm>
            <a:off x="685800" y="1071562"/>
            <a:ext cx="7219950" cy="2295525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1" name="TextBox 21">
            <a:extLst>
              <a:ext uri="{FF2B5EF4-FFF2-40B4-BE49-F238E27FC236}">
                <a16:creationId xmlns:a16="http://schemas.microsoft.com/office/drawing/2014/main" xmlns="" id="{32DDBACF-FDA8-4FDE-8E95-1D59D7FBC0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846" y="476672"/>
            <a:ext cx="1069050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lvl="0" rtl="1">
              <a:defRPr/>
            </a:pPr>
            <a:r>
              <a:rPr lang="en-US" altLang="en-US" sz="4800" b="1" kern="1200" dirty="0">
                <a:solidFill>
                  <a:srgbClr val="8EC046"/>
                </a:solidFill>
                <a:latin typeface="+mj-lt"/>
                <a:cs typeface="+mn-cs"/>
              </a:rPr>
              <a:t>Connecting Corona to PC </a:t>
            </a:r>
            <a:endParaRPr lang="id-ID" altLang="en-US" sz="4800" b="1" kern="1200" dirty="0">
              <a:solidFill>
                <a:srgbClr val="8EC046"/>
              </a:solidFill>
              <a:latin typeface="+mj-lt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BC20239-E5A5-4B40-89FA-3A907328190A}"/>
              </a:ext>
            </a:extLst>
          </p:cNvPr>
          <p:cNvSpPr txBox="1"/>
          <p:nvPr/>
        </p:nvSpPr>
        <p:spPr>
          <a:xfrm>
            <a:off x="962025" y="4644691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35F6E6D-76A3-424D-B220-072AACB10C42}"/>
              </a:ext>
            </a:extLst>
          </p:cNvPr>
          <p:cNvSpPr txBox="1"/>
          <p:nvPr/>
        </p:nvSpPr>
        <p:spPr>
          <a:xfrm>
            <a:off x="-342901" y="4301698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167D162-0233-4B80-8F74-96C6FE1608DA}"/>
              </a:ext>
            </a:extLst>
          </p:cNvPr>
          <p:cNvSpPr txBox="1"/>
          <p:nvPr/>
        </p:nvSpPr>
        <p:spPr>
          <a:xfrm>
            <a:off x="491846" y="1033388"/>
            <a:ext cx="10690504" cy="502451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marL="457200" indent="-457200" algn="l">
              <a:lnSpc>
                <a:spcPts val="10000"/>
              </a:lnSpc>
              <a:buClr>
                <a:schemeClr val="accent2"/>
              </a:buClr>
              <a:buFont typeface="Wingdings" panose="05000000000000000000" pitchFamily="2" charset="2"/>
              <a:buChar char="Ø"/>
            </a:pPr>
            <a:endParaRPr lang="x-none" sz="2800" spc="-1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3D0DB9FA-33F9-4A22-A51D-EA92B247E74D}"/>
              </a:ext>
            </a:extLst>
          </p:cNvPr>
          <p:cNvSpPr txBox="1"/>
          <p:nvPr/>
        </p:nvSpPr>
        <p:spPr>
          <a:xfrm>
            <a:off x="685800" y="1167747"/>
            <a:ext cx="9315450" cy="254233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Insert a SIM card (GPRS) into the Corona TR7ZK2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Insert the RS485 converter to a USB connector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Plug in the USB cable to your PC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Connect the Corona TR7ZK2 device to a power source (12V)</a:t>
            </a:r>
          </a:p>
          <a:p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790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3B80F8B-7EE7-488B-BC63-181CB349885E}"/>
              </a:ext>
            </a:extLst>
          </p:cNvPr>
          <p:cNvSpPr txBox="1"/>
          <p:nvPr/>
        </p:nvSpPr>
        <p:spPr>
          <a:xfrm>
            <a:off x="685800" y="1790700"/>
            <a:ext cx="6528426" cy="830997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>
              <a:lnSpc>
                <a:spcPts val="10000"/>
              </a:lnSpc>
            </a:pPr>
            <a:endParaRPr lang="x-none" sz="1200" spc="-1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8503F9B-50D7-428D-A725-90B31802C827}"/>
              </a:ext>
            </a:extLst>
          </p:cNvPr>
          <p:cNvSpPr txBox="1"/>
          <p:nvPr/>
        </p:nvSpPr>
        <p:spPr>
          <a:xfrm>
            <a:off x="685800" y="1071562"/>
            <a:ext cx="7219950" cy="2295525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1" name="TextBox 21">
            <a:extLst>
              <a:ext uri="{FF2B5EF4-FFF2-40B4-BE49-F238E27FC236}">
                <a16:creationId xmlns:a16="http://schemas.microsoft.com/office/drawing/2014/main" xmlns="" id="{32DDBACF-FDA8-4FDE-8E95-1D59D7FBC0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846" y="476672"/>
            <a:ext cx="1069050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lvl="0" rtl="1">
              <a:defRPr/>
            </a:pPr>
            <a:r>
              <a:rPr lang="en-US" altLang="en-US" sz="4800" b="1" kern="1200" dirty="0">
                <a:solidFill>
                  <a:srgbClr val="8EC046"/>
                </a:solidFill>
                <a:latin typeface="+mj-lt"/>
                <a:cs typeface="+mn-cs"/>
              </a:rPr>
              <a:t>Why Ground the Unit?</a:t>
            </a:r>
            <a:endParaRPr lang="id-ID" altLang="en-US" sz="4800" b="1" kern="1200" dirty="0">
              <a:solidFill>
                <a:srgbClr val="8EC046"/>
              </a:solidFill>
              <a:latin typeface="+mj-lt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BC20239-E5A5-4B40-89FA-3A907328190A}"/>
              </a:ext>
            </a:extLst>
          </p:cNvPr>
          <p:cNvSpPr txBox="1"/>
          <p:nvPr/>
        </p:nvSpPr>
        <p:spPr>
          <a:xfrm>
            <a:off x="962025" y="4644691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35F6E6D-76A3-424D-B220-072AACB10C42}"/>
              </a:ext>
            </a:extLst>
          </p:cNvPr>
          <p:cNvSpPr txBox="1"/>
          <p:nvPr/>
        </p:nvSpPr>
        <p:spPr>
          <a:xfrm>
            <a:off x="-342901" y="4301698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2AE1897B-99DC-4D6A-A7DC-A3E0DB0C5AFB}"/>
              </a:ext>
            </a:extLst>
          </p:cNvPr>
          <p:cNvSpPr txBox="1"/>
          <p:nvPr/>
        </p:nvSpPr>
        <p:spPr>
          <a:xfrm>
            <a:off x="529946" y="323916"/>
            <a:ext cx="9315450" cy="5462522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Corona TR7ZK2 is built with surge protection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Unit must be grounded so the surge voltage will be diverted to the ground without damaging the unit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Grounding must be healthy and properly connected to the ground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Grounding must be stable and proper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Unit must  be grounded to the general site grounding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All equipment must be grounded to the general site grounding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Ungrounded units will be void of warranty</a:t>
            </a:r>
          </a:p>
          <a:p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569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3B80F8B-7EE7-488B-BC63-181CB349885E}"/>
              </a:ext>
            </a:extLst>
          </p:cNvPr>
          <p:cNvSpPr txBox="1"/>
          <p:nvPr/>
        </p:nvSpPr>
        <p:spPr>
          <a:xfrm>
            <a:off x="685800" y="1790700"/>
            <a:ext cx="6528426" cy="830997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>
              <a:lnSpc>
                <a:spcPts val="10000"/>
              </a:lnSpc>
            </a:pPr>
            <a:endParaRPr lang="x-none" sz="1200" spc="-1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8503F9B-50D7-428D-A725-90B31802C827}"/>
              </a:ext>
            </a:extLst>
          </p:cNvPr>
          <p:cNvSpPr txBox="1"/>
          <p:nvPr/>
        </p:nvSpPr>
        <p:spPr>
          <a:xfrm>
            <a:off x="685800" y="1071562"/>
            <a:ext cx="7219950" cy="2295525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1" name="TextBox 21">
            <a:extLst>
              <a:ext uri="{FF2B5EF4-FFF2-40B4-BE49-F238E27FC236}">
                <a16:creationId xmlns:a16="http://schemas.microsoft.com/office/drawing/2014/main" xmlns="" id="{32DDBACF-FDA8-4FDE-8E95-1D59D7FBC0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846" y="476672"/>
            <a:ext cx="1069050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lvl="0" rtl="1">
              <a:defRPr/>
            </a:pPr>
            <a:r>
              <a:rPr lang="en-US" altLang="en-US" sz="4800" b="1" kern="1200" dirty="0">
                <a:solidFill>
                  <a:srgbClr val="8EC046"/>
                </a:solidFill>
                <a:latin typeface="+mj-lt"/>
                <a:cs typeface="+mn-cs"/>
              </a:rPr>
              <a:t>Grounding the unit</a:t>
            </a:r>
            <a:endParaRPr lang="id-ID" altLang="en-US" sz="4800" b="1" kern="1200" dirty="0">
              <a:solidFill>
                <a:srgbClr val="8EC046"/>
              </a:solidFill>
              <a:latin typeface="+mj-lt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BC20239-E5A5-4B40-89FA-3A907328190A}"/>
              </a:ext>
            </a:extLst>
          </p:cNvPr>
          <p:cNvSpPr txBox="1"/>
          <p:nvPr/>
        </p:nvSpPr>
        <p:spPr>
          <a:xfrm>
            <a:off x="962025" y="4644691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35F6E6D-76A3-424D-B220-072AACB10C42}"/>
              </a:ext>
            </a:extLst>
          </p:cNvPr>
          <p:cNvSpPr txBox="1"/>
          <p:nvPr/>
        </p:nvSpPr>
        <p:spPr>
          <a:xfrm>
            <a:off x="-342901" y="4301698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9B399687-7F62-4A71-9864-F6841B3A8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244" y="1048062"/>
            <a:ext cx="1752381" cy="24857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B39B7C5-8111-44AB-8216-1605318C1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247" y="3961977"/>
            <a:ext cx="1504762" cy="22571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56722FB-60D7-4A86-B241-386A28D0486C}"/>
              </a:ext>
            </a:extLst>
          </p:cNvPr>
          <p:cNvSpPr txBox="1"/>
          <p:nvPr/>
        </p:nvSpPr>
        <p:spPr>
          <a:xfrm>
            <a:off x="529946" y="1939017"/>
            <a:ext cx="6004204" cy="112379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Corona contains 2 pins in the color terminal block to ground the unit</a:t>
            </a:r>
          </a:p>
          <a:p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9EE5F4B-2755-40D8-B5D2-9DA024F02F19}"/>
              </a:ext>
            </a:extLst>
          </p:cNvPr>
          <p:cNvSpPr txBox="1"/>
          <p:nvPr/>
        </p:nvSpPr>
        <p:spPr>
          <a:xfrm>
            <a:off x="529946" y="4472410"/>
            <a:ext cx="6004204" cy="112379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If Galooli DB is used, the whole box should be grounded to the DB box earthing point</a:t>
            </a:r>
          </a:p>
          <a:p>
            <a:endParaRPr lang="en-US" sz="24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713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3B80F8B-7EE7-488B-BC63-181CB349885E}"/>
              </a:ext>
            </a:extLst>
          </p:cNvPr>
          <p:cNvSpPr txBox="1"/>
          <p:nvPr/>
        </p:nvSpPr>
        <p:spPr>
          <a:xfrm>
            <a:off x="685800" y="1790700"/>
            <a:ext cx="6528426" cy="830997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>
              <a:lnSpc>
                <a:spcPts val="10000"/>
              </a:lnSpc>
            </a:pPr>
            <a:endParaRPr lang="x-none" sz="1200" spc="-1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8503F9B-50D7-428D-A725-90B31802C827}"/>
              </a:ext>
            </a:extLst>
          </p:cNvPr>
          <p:cNvSpPr txBox="1"/>
          <p:nvPr/>
        </p:nvSpPr>
        <p:spPr>
          <a:xfrm>
            <a:off x="685800" y="1071562"/>
            <a:ext cx="7219950" cy="2295525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1" name="TextBox 21">
            <a:extLst>
              <a:ext uri="{FF2B5EF4-FFF2-40B4-BE49-F238E27FC236}">
                <a16:creationId xmlns:a16="http://schemas.microsoft.com/office/drawing/2014/main" xmlns="" id="{32DDBACF-FDA8-4FDE-8E95-1D59D7FBC0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846" y="476672"/>
            <a:ext cx="1069050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lvl="0" rtl="1">
              <a:defRPr/>
            </a:pPr>
            <a:r>
              <a:rPr lang="en-US" altLang="en-US" sz="4800" b="1" kern="1200" dirty="0">
                <a:solidFill>
                  <a:srgbClr val="8EC046"/>
                </a:solidFill>
                <a:latin typeface="+mj-lt"/>
                <a:cs typeface="+mn-cs"/>
              </a:rPr>
              <a:t>LED Status</a:t>
            </a:r>
            <a:endParaRPr lang="id-ID" altLang="en-US" sz="4800" b="1" kern="1200" dirty="0">
              <a:solidFill>
                <a:srgbClr val="8EC046"/>
              </a:solidFill>
              <a:latin typeface="+mj-lt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BC20239-E5A5-4B40-89FA-3A907328190A}"/>
              </a:ext>
            </a:extLst>
          </p:cNvPr>
          <p:cNvSpPr txBox="1"/>
          <p:nvPr/>
        </p:nvSpPr>
        <p:spPr>
          <a:xfrm>
            <a:off x="962025" y="4644691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35F6E6D-76A3-424D-B220-072AACB10C42}"/>
              </a:ext>
            </a:extLst>
          </p:cNvPr>
          <p:cNvSpPr txBox="1"/>
          <p:nvPr/>
        </p:nvSpPr>
        <p:spPr>
          <a:xfrm>
            <a:off x="-342901" y="4301698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88D3E110-CC09-4937-B2B6-E32649B45B4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214226" y="2542541"/>
            <a:ext cx="4100830" cy="21723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034D395-112A-4521-AE8D-46AE84F8E13C}"/>
              </a:ext>
            </a:extLst>
          </p:cNvPr>
          <p:cNvSpPr txBox="1"/>
          <p:nvPr/>
        </p:nvSpPr>
        <p:spPr>
          <a:xfrm>
            <a:off x="577571" y="1157394"/>
            <a:ext cx="3184803" cy="461810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>
              <a:lnSpc>
                <a:spcPts val="10000"/>
              </a:lnSpc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Status Led Indication</a:t>
            </a:r>
            <a:endParaRPr lang="x-none" sz="24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2605451C-37A5-4290-BAAC-27692E40095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91846" y="2130501"/>
            <a:ext cx="4934585" cy="1587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F0EA2D67-AB73-4DB5-A319-4F0F118C7F9A}"/>
              </a:ext>
            </a:extLst>
          </p:cNvPr>
          <p:cNvSpPr txBox="1"/>
          <p:nvPr/>
        </p:nvSpPr>
        <p:spPr>
          <a:xfrm>
            <a:off x="577571" y="3668392"/>
            <a:ext cx="3184803" cy="461810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>
              <a:lnSpc>
                <a:spcPts val="10000"/>
              </a:lnSpc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Network Led Indication</a:t>
            </a:r>
            <a:endParaRPr lang="x-none" sz="24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511D28E0-8758-4322-87B2-CF3746BEAD5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1846" y="4713899"/>
            <a:ext cx="5233035" cy="114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35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3B80F8B-7EE7-488B-BC63-181CB349885E}"/>
              </a:ext>
            </a:extLst>
          </p:cNvPr>
          <p:cNvSpPr txBox="1"/>
          <p:nvPr/>
        </p:nvSpPr>
        <p:spPr>
          <a:xfrm>
            <a:off x="685800" y="1790700"/>
            <a:ext cx="6528426" cy="830997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>
              <a:lnSpc>
                <a:spcPts val="10000"/>
              </a:lnSpc>
            </a:pPr>
            <a:endParaRPr lang="x-none" sz="1200" spc="-1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8503F9B-50D7-428D-A725-90B31802C827}"/>
              </a:ext>
            </a:extLst>
          </p:cNvPr>
          <p:cNvSpPr txBox="1"/>
          <p:nvPr/>
        </p:nvSpPr>
        <p:spPr>
          <a:xfrm>
            <a:off x="685800" y="1071562"/>
            <a:ext cx="7219950" cy="2295525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1" name="TextBox 21">
            <a:extLst>
              <a:ext uri="{FF2B5EF4-FFF2-40B4-BE49-F238E27FC236}">
                <a16:creationId xmlns:a16="http://schemas.microsoft.com/office/drawing/2014/main" xmlns="" id="{32DDBACF-FDA8-4FDE-8E95-1D59D7FBC0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846" y="476672"/>
            <a:ext cx="1069050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MS PGothic" panose="020B0600070205080204" pitchFamily="34" charset="-128"/>
              </a:defRPr>
            </a:lvl9pPr>
          </a:lstStyle>
          <a:p>
            <a:pPr lvl="0" rtl="1">
              <a:defRPr/>
            </a:pPr>
            <a:r>
              <a:rPr lang="en-US" altLang="en-US" sz="4800" b="1" kern="1200" dirty="0">
                <a:solidFill>
                  <a:srgbClr val="8EC046"/>
                </a:solidFill>
                <a:latin typeface="+mj-lt"/>
                <a:cs typeface="+mn-cs"/>
              </a:rPr>
              <a:t>Sim Card </a:t>
            </a:r>
            <a:endParaRPr lang="id-ID" altLang="en-US" sz="4800" b="1" kern="1200" dirty="0">
              <a:solidFill>
                <a:srgbClr val="8EC046"/>
              </a:solidFill>
              <a:latin typeface="+mj-lt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BC20239-E5A5-4B40-89FA-3A907328190A}"/>
              </a:ext>
            </a:extLst>
          </p:cNvPr>
          <p:cNvSpPr txBox="1"/>
          <p:nvPr/>
        </p:nvSpPr>
        <p:spPr>
          <a:xfrm>
            <a:off x="962025" y="4644691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35F6E6D-76A3-424D-B220-072AACB10C42}"/>
              </a:ext>
            </a:extLst>
          </p:cNvPr>
          <p:cNvSpPr txBox="1"/>
          <p:nvPr/>
        </p:nvSpPr>
        <p:spPr>
          <a:xfrm>
            <a:off x="-342901" y="4301698"/>
            <a:ext cx="4105275" cy="1294503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lvl="1"/>
            <a:endParaRPr lang="x-none" sz="2400" spc="-150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034D395-112A-4521-AE8D-46AE84F8E13C}"/>
              </a:ext>
            </a:extLst>
          </p:cNvPr>
          <p:cNvSpPr txBox="1"/>
          <p:nvPr/>
        </p:nvSpPr>
        <p:spPr>
          <a:xfrm>
            <a:off x="577571" y="1157394"/>
            <a:ext cx="3184803" cy="461810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>
              <a:lnSpc>
                <a:spcPts val="10000"/>
              </a:lnSpc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Location of Sim Card Slot</a:t>
            </a:r>
            <a:endParaRPr lang="x-none" sz="2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F0EA2D67-AB73-4DB5-A319-4F0F118C7F9A}"/>
              </a:ext>
            </a:extLst>
          </p:cNvPr>
          <p:cNvSpPr txBox="1"/>
          <p:nvPr/>
        </p:nvSpPr>
        <p:spPr>
          <a:xfrm>
            <a:off x="765210" y="4842381"/>
            <a:ext cx="3184803" cy="461810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l"/>
            <a:r>
              <a:rPr lang="en-US" sz="2400" dirty="0">
                <a:solidFill>
                  <a:srgbClr val="FFFFFF"/>
                </a:solidFill>
                <a:latin typeface="+mn-lt"/>
              </a:rPr>
              <a:t>Insert card into device until you hear a click</a:t>
            </a:r>
            <a:endParaRPr lang="x-none" sz="24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6772C13C-2AF6-456B-91E4-79A81CC73E1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81750" y="639324"/>
            <a:ext cx="4292600" cy="26142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3F526B27-21C1-4A1C-802A-30B84314F3A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4595616"/>
            <a:ext cx="5213985" cy="16230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6E4A644A-360A-417C-9381-9D674F4BDC7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33422" y="3367087"/>
            <a:ext cx="739140" cy="110617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A8B66D11-5AD2-41B0-94DA-B0C3995BE85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414711" y="244564"/>
            <a:ext cx="695325" cy="106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07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GyH8RebguQjEJA8XS7NxGI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u4f7NfVItBjMYRiSGCG5U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5G1EgRk1GRL1AjaXJz9R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9pfbWSTr8VuT9X2a4rWpZ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MD0iOdrmK6Usx3DXWBz7Z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UIsrxf8RJAvxDBbD4GZLb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ZHpYw7vkPSC2JhQmFbdSn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W0q1LixT8eywJK2yI1moK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VASTMI0Nxi0FKoyumcNWK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tQRYPAIL4NoFkZNZSWQw2p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LexxmQnmUI0XGRvIfHfVx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BHaNf951y9YvjgbJsVctN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4NDywh0eC7I3t6Ji2mUHqu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k267meBOMuPGrUYQzn8iB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UcLLpdlke6zQiwp9D01iW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6BBsqqJ7hjlkymu1aOZUN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ueovM2bDOtjViGMA6VAbV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2INl06NdFslVJ6n4VDGVDu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0zApwbiTfhxRLIWixEXo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hDQtKQKxdmQ4CudP3xMqn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VEOrQDQLbCVHhWy2qr9H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1H6s5IBqBBV7HbFj06Grb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xaLmT7xAsbeHzT25YdF9m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jTTrUZXfcMmHpsfgloyhg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jTTrUZXfcMmHpsfgloyhg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jTTrUZXfcMmHpsfgloyhg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Epho3wljicl38TmAOnts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nLFkbjYHKPQu901SfYuY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gBGiGmWYOEKQNZGzVeBK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R5J246YGEo0Av4ETCBKL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Kjc1bF2gmWlSKAyDiQ07Z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QcuCV1BZZFnFlqQ2ViDo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4eDj3lYjUKTbosZwzJ1EmW"/>
</p:tagLst>
</file>

<file path=ppt/theme/theme1.xml><?xml version="1.0" encoding="utf-8"?>
<a:theme xmlns:a="http://schemas.openxmlformats.org/drawingml/2006/main" name="Slide Master - Dark BG">
  <a:themeElements>
    <a:clrScheme name="Custom 1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5FB2B7"/>
      </a:hlink>
      <a:folHlink>
        <a:srgbClr val="977B2D"/>
      </a:folHlink>
    </a:clrScheme>
    <a:fontScheme name="Custom 1">
      <a:majorFont>
        <a:latin typeface="Seravek"/>
        <a:ea typeface=""/>
        <a:cs typeface="Times New Roman"/>
      </a:majorFont>
      <a:minorFont>
        <a:latin typeface="Seravek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0" tIns="0" rIns="0" bIns="0" rtlCol="0" anchor="ctr">
        <a:noAutofit/>
      </a:bodyPr>
      <a:lstStyle>
        <a:defPPr algn="l">
          <a:lnSpc>
            <a:spcPts val="10000"/>
          </a:lnSpc>
          <a:defRPr sz="12000" spc="-15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Slide Master - Light BG">
  <a:themeElements>
    <a:clrScheme name="Custom 3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5FB2B7"/>
      </a:hlink>
      <a:folHlink>
        <a:srgbClr val="977B2D"/>
      </a:folHlink>
    </a:clrScheme>
    <a:fontScheme name="Custom 1">
      <a:majorFont>
        <a:latin typeface="Seravek"/>
        <a:ea typeface=""/>
        <a:cs typeface="Times New Roman"/>
      </a:majorFont>
      <a:minorFont>
        <a:latin typeface="Seravek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FFFF"/>
        </a:solidFill>
        <a:ln>
          <a:noFill/>
        </a:ln>
        <a:extLst>
          <a:ext uri="{91240B29-F687-4f45-9708-019B960494DF}">
            <a14:hiddenLine xmlns:a14="http://schemas.microsoft.com/office/drawing/2010/main" xmlns="" w="9525">
              <a:solidFill>
                <a:srgbClr val="000000"/>
              </a:solidFill>
              <a:round/>
              <a:headEnd/>
              <a:tailEnd/>
            </a14:hiddenLine>
          </a:ext>
        </a:extLst>
      </a:spPr>
      <a:bodyPr/>
      <a:lstStyle>
        <a:defPPr algn="l">
          <a:defRPr/>
        </a:defPPr>
      </a:lstStyle>
    </a:spDef>
    <a:txDef>
      <a:spPr/>
      <a:bodyPr vert="horz" lIns="0" tIns="0" rIns="0" bIns="0" rtlCol="0" anchor="ctr">
        <a:noAutofit/>
      </a:bodyPr>
      <a:lstStyle>
        <a:defPPr algn="l">
          <a:lnSpc>
            <a:spcPts val="10000"/>
          </a:lnSpc>
          <a:defRPr sz="12000" spc="-150" dirty="0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1_Slide Master - Light BG">
  <a:themeElements>
    <a:clrScheme name="Custom 3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5FB2B7"/>
      </a:hlink>
      <a:folHlink>
        <a:srgbClr val="977B2D"/>
      </a:folHlink>
    </a:clrScheme>
    <a:fontScheme name="Custom 1">
      <a:majorFont>
        <a:latin typeface="Seravek"/>
        <a:ea typeface=""/>
        <a:cs typeface="Times New Roman"/>
      </a:majorFont>
      <a:minorFont>
        <a:latin typeface="Seravek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FFFF"/>
        </a:solidFill>
        <a:ln>
          <a:noFill/>
        </a:ln>
        <a:extLst>
          <a:ext uri="{91240B29-F687-4f45-9708-019B960494DF}">
            <a14:hiddenLine xmlns="" xmlns:a14="http://schemas.microsoft.com/office/drawing/2010/main" w="9525">
              <a:solidFill>
                <a:srgbClr val="000000"/>
              </a:solidFill>
              <a:round/>
              <a:headEnd/>
              <a:tailEnd/>
            </a14:hiddenLine>
          </a:ext>
        </a:extLst>
      </a:spPr>
      <a:bodyPr/>
      <a:lstStyle>
        <a:defPPr algn="l">
          <a:defRPr/>
        </a:defPPr>
      </a:lstStyle>
    </a:spDef>
    <a:txDef>
      <a:spPr/>
      <a:bodyPr vert="horz" lIns="0" tIns="0" rIns="0" bIns="0" rtlCol="0" anchor="ctr">
        <a:noAutofit/>
      </a:bodyPr>
      <a:lstStyle>
        <a:defPPr algn="l">
          <a:lnSpc>
            <a:spcPts val="10000"/>
          </a:lnSpc>
          <a:defRPr sz="12000" spc="-150" dirty="0" smtClean="0"/>
        </a:defPPr>
      </a:lstStyle>
    </a:txDef>
  </a:objectDefaults>
  <a:extraClrSchemeLst/>
</a:theme>
</file>

<file path=ppt/theme/theme4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E1CAA901D3B64FA6C2BBC1370EFC3B" ma:contentTypeVersion="9" ma:contentTypeDescription="Create a new document." ma:contentTypeScope="" ma:versionID="32019316e04f54ac26d2a77d3a1638f1">
  <xsd:schema xmlns:xsd="http://www.w3.org/2001/XMLSchema" xmlns:xs="http://www.w3.org/2001/XMLSchema" xmlns:p="http://schemas.microsoft.com/office/2006/metadata/properties" xmlns:ns1="http://schemas.microsoft.com/sharepoint/v3" xmlns:ns2="884396a3-8c4c-4d48-a4b6-6c33d2075061" xmlns:ns3="af1d940f-c910-4046-819f-a71d683bbe5b" targetNamespace="http://schemas.microsoft.com/office/2006/metadata/properties" ma:root="true" ma:fieldsID="2f6a28c27697852853e838bfb2f090d8" ns1:_="" ns2:_="" ns3:_="">
    <xsd:import namespace="http://schemas.microsoft.com/sharepoint/v3"/>
    <xsd:import namespace="884396a3-8c4c-4d48-a4b6-6c33d2075061"/>
    <xsd:import namespace="af1d940f-c910-4046-819f-a71d683bbe5b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4396a3-8c4c-4d48-a4b6-6c33d20750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7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d940f-c910-4046-819f-a71d683bbe5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684CCAF-F488-42E9-86A1-D05CBAB9F4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80B51AA-E334-4B58-AC9C-BB1BBDF80F3C}">
  <ds:schemaRefs>
    <ds:schemaRef ds:uri="http://schemas.microsoft.com/sharepoint/v3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af1d940f-c910-4046-819f-a71d683bbe5b"/>
    <ds:schemaRef ds:uri="884396a3-8c4c-4d48-a4b6-6c33d2075061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18F382F-FDDA-40F8-9F4B-AFA926A2DB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84396a3-8c4c-4d48-a4b6-6c33d2075061"/>
    <ds:schemaRef ds:uri="af1d940f-c910-4046-819f-a71d683bbe5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20736</TotalTime>
  <Words>205</Words>
  <Application>Microsoft Office PowerPoint</Application>
  <PresentationFormat>Widescreen</PresentationFormat>
  <Paragraphs>38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3" baseType="lpstr">
      <vt:lpstr>Calibri</vt:lpstr>
      <vt:lpstr>Times New Roman</vt:lpstr>
      <vt:lpstr>Lato Light</vt:lpstr>
      <vt:lpstr>Lucida grande light</vt:lpstr>
      <vt:lpstr>Wingdings</vt:lpstr>
      <vt:lpstr>MS PGothic</vt:lpstr>
      <vt:lpstr>Avenir Book</vt:lpstr>
      <vt:lpstr>Seravek (Body)</vt:lpstr>
      <vt:lpstr>Lato</vt:lpstr>
      <vt:lpstr>Arial</vt:lpstr>
      <vt:lpstr>Seravek</vt:lpstr>
      <vt:lpstr>Seravek Light</vt:lpstr>
      <vt:lpstr>Slide Master - Dark BG</vt:lpstr>
      <vt:lpstr>Slide Master - Light BG</vt:lpstr>
      <vt:lpstr>1_Slide Master - Light BG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Ronen</dc:creator>
  <cp:lastModifiedBy>User</cp:lastModifiedBy>
  <cp:revision>115</cp:revision>
  <dcterms:modified xsi:type="dcterms:W3CDTF">2018-05-28T10:36:56Z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0x01010020E1CAA901D3B64FA6C2BBC1370EFC3B</vt:lpwstr>
  </property>
</Properties>
</file>